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8" r:id="rId4"/>
    <p:sldId id="277" r:id="rId5"/>
    <p:sldId id="259" r:id="rId6"/>
    <p:sldId id="260" r:id="rId7"/>
    <p:sldId id="313" r:id="rId8"/>
    <p:sldId id="314" r:id="rId9"/>
    <p:sldId id="261" r:id="rId10"/>
    <p:sldId id="264" r:id="rId11"/>
    <p:sldId id="312" r:id="rId12"/>
    <p:sldId id="304" r:id="rId13"/>
    <p:sldId id="262" r:id="rId14"/>
    <p:sldId id="278" r:id="rId15"/>
    <p:sldId id="279" r:id="rId16"/>
    <p:sldId id="263" r:id="rId17"/>
    <p:sldId id="280" r:id="rId18"/>
    <p:sldId id="281" r:id="rId19"/>
    <p:sldId id="265" r:id="rId20"/>
    <p:sldId id="305" r:id="rId21"/>
    <p:sldId id="266" r:id="rId22"/>
    <p:sldId id="306" r:id="rId23"/>
    <p:sldId id="307" r:id="rId24"/>
    <p:sldId id="282" r:id="rId25"/>
    <p:sldId id="283" r:id="rId26"/>
    <p:sldId id="268" r:id="rId27"/>
    <p:sldId id="284" r:id="rId28"/>
    <p:sldId id="285" r:id="rId29"/>
    <p:sldId id="286" r:id="rId30"/>
    <p:sldId id="287" r:id="rId31"/>
    <p:sldId id="269" r:id="rId32"/>
    <p:sldId id="288" r:id="rId33"/>
    <p:sldId id="308" r:id="rId34"/>
    <p:sldId id="289" r:id="rId35"/>
    <p:sldId id="290" r:id="rId36"/>
    <p:sldId id="291" r:id="rId37"/>
    <p:sldId id="300" r:id="rId38"/>
    <p:sldId id="292" r:id="rId39"/>
    <p:sldId id="302" r:id="rId40"/>
    <p:sldId id="301" r:id="rId41"/>
    <p:sldId id="303" r:id="rId42"/>
    <p:sldId id="270" r:id="rId43"/>
    <p:sldId id="271" r:id="rId44"/>
    <p:sldId id="310" r:id="rId45"/>
    <p:sldId id="311" r:id="rId46"/>
    <p:sldId id="309" r:id="rId47"/>
    <p:sldId id="272" r:id="rId48"/>
    <p:sldId id="293" r:id="rId49"/>
    <p:sldId id="294" r:id="rId50"/>
    <p:sldId id="273" r:id="rId51"/>
    <p:sldId id="295" r:id="rId52"/>
    <p:sldId id="274" r:id="rId53"/>
    <p:sldId id="296" r:id="rId54"/>
    <p:sldId id="297" r:id="rId55"/>
    <p:sldId id="298" r:id="rId56"/>
    <p:sldId id="275" r:id="rId57"/>
    <p:sldId id="276" r:id="rId58"/>
    <p:sldId id="299" r:id="rId59"/>
    <p:sldId id="315" r:id="rId60"/>
    <p:sldId id="316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0793AF-2248-4759-BBFB-C25611A903D4}" v="200" dt="2022-02-18T16:16:58.1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>
        <p:scale>
          <a:sx n="100" d="100"/>
          <a:sy n="100" d="100"/>
        </p:scale>
        <p:origin x="1974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ssy Slota" userId="92f186b7-1552-4089-9f36-3c9f78af3c53" providerId="ADAL" clId="{AD0793AF-2248-4759-BBFB-C25611A903D4}"/>
    <pc:docChg chg="undo custSel addSld delSld modSld sldOrd">
      <pc:chgData name="Jessy Slota" userId="92f186b7-1552-4089-9f36-3c9f78af3c53" providerId="ADAL" clId="{AD0793AF-2248-4759-BBFB-C25611A903D4}" dt="2022-02-18T16:23:27.250" v="11387" actId="20577"/>
      <pc:docMkLst>
        <pc:docMk/>
      </pc:docMkLst>
      <pc:sldChg chg="modSp mod">
        <pc:chgData name="Jessy Slota" userId="92f186b7-1552-4089-9f36-3c9f78af3c53" providerId="ADAL" clId="{AD0793AF-2248-4759-BBFB-C25611A903D4}" dt="2022-02-18T16:19:46.696" v="11367" actId="6549"/>
        <pc:sldMkLst>
          <pc:docMk/>
          <pc:sldMk cId="2418661049" sldId="256"/>
        </pc:sldMkLst>
        <pc:spChg chg="mod">
          <ac:chgData name="Jessy Slota" userId="92f186b7-1552-4089-9f36-3c9f78af3c53" providerId="ADAL" clId="{AD0793AF-2248-4759-BBFB-C25611A903D4}" dt="2022-02-18T16:19:46.696" v="11367" actId="6549"/>
          <ac:spMkLst>
            <pc:docMk/>
            <pc:sldMk cId="2418661049" sldId="256"/>
            <ac:spMk id="3" creationId="{7C297286-5C48-4B16-9114-1E3995BBF334}"/>
          </ac:spMkLst>
        </pc:spChg>
      </pc:sldChg>
      <pc:sldChg chg="addSp modSp mod">
        <pc:chgData name="Jessy Slota" userId="92f186b7-1552-4089-9f36-3c9f78af3c53" providerId="ADAL" clId="{AD0793AF-2248-4759-BBFB-C25611A903D4}" dt="2022-02-18T16:16:48.905" v="11253" actId="1076"/>
        <pc:sldMkLst>
          <pc:docMk/>
          <pc:sldMk cId="2457669816" sldId="257"/>
        </pc:sldMkLst>
        <pc:spChg chg="mod">
          <ac:chgData name="Jessy Slota" userId="92f186b7-1552-4089-9f36-3c9f78af3c53" providerId="ADAL" clId="{AD0793AF-2248-4759-BBFB-C25611A903D4}" dt="2022-02-11T15:48:00.302" v="2273" actId="14100"/>
          <ac:spMkLst>
            <pc:docMk/>
            <pc:sldMk cId="2457669816" sldId="257"/>
            <ac:spMk id="3" creationId="{D1ECD872-6240-43FB-ACC8-8A7B832649F8}"/>
          </ac:spMkLst>
        </pc:spChg>
        <pc:spChg chg="add mod">
          <ac:chgData name="Jessy Slota" userId="92f186b7-1552-4089-9f36-3c9f78af3c53" providerId="ADAL" clId="{AD0793AF-2248-4759-BBFB-C25611A903D4}" dt="2022-02-18T16:16:41.580" v="11252" actId="6549"/>
          <ac:spMkLst>
            <pc:docMk/>
            <pc:sldMk cId="2457669816" sldId="257"/>
            <ac:spMk id="5" creationId="{FFBBFC94-F87D-4FEA-A9C4-1F650F08DCB0}"/>
          </ac:spMkLst>
        </pc:spChg>
        <pc:spChg chg="add mod">
          <ac:chgData name="Jessy Slota" userId="92f186b7-1552-4089-9f36-3c9f78af3c53" providerId="ADAL" clId="{AD0793AF-2248-4759-BBFB-C25611A903D4}" dt="2022-02-18T16:16:48.905" v="11253" actId="1076"/>
          <ac:spMkLst>
            <pc:docMk/>
            <pc:sldMk cId="2457669816" sldId="257"/>
            <ac:spMk id="8" creationId="{95FB49F7-E3DC-4073-9B44-A4F929A9718B}"/>
          </ac:spMkLst>
        </pc:spChg>
        <pc:picChg chg="add mod">
          <ac:chgData name="Jessy Slota" userId="92f186b7-1552-4089-9f36-3c9f78af3c53" providerId="ADAL" clId="{AD0793AF-2248-4759-BBFB-C25611A903D4}" dt="2022-02-11T15:52:05.233" v="2275" actId="1076"/>
          <ac:picMkLst>
            <pc:docMk/>
            <pc:sldMk cId="2457669816" sldId="257"/>
            <ac:picMk id="6" creationId="{624DD245-98CE-4B8B-AC0E-A8C97DFB0554}"/>
          </ac:picMkLst>
        </pc:picChg>
      </pc:sldChg>
      <pc:sldChg chg="modSp new mod">
        <pc:chgData name="Jessy Slota" userId="92f186b7-1552-4089-9f36-3c9f78af3c53" providerId="ADAL" clId="{AD0793AF-2248-4759-BBFB-C25611A903D4}" dt="2022-02-18T14:13:49.748" v="7166" actId="113"/>
        <pc:sldMkLst>
          <pc:docMk/>
          <pc:sldMk cId="802344926" sldId="258"/>
        </pc:sldMkLst>
        <pc:spChg chg="mod">
          <ac:chgData name="Jessy Slota" userId="92f186b7-1552-4089-9f36-3c9f78af3c53" providerId="ADAL" clId="{AD0793AF-2248-4759-BBFB-C25611A903D4}" dt="2022-02-09T18:55:54.258" v="426" actId="20577"/>
          <ac:spMkLst>
            <pc:docMk/>
            <pc:sldMk cId="802344926" sldId="258"/>
            <ac:spMk id="2" creationId="{0343DBB1-C4E8-4FC5-9CB2-C12EF1694CF9}"/>
          </ac:spMkLst>
        </pc:spChg>
        <pc:spChg chg="mod">
          <ac:chgData name="Jessy Slota" userId="92f186b7-1552-4089-9f36-3c9f78af3c53" providerId="ADAL" clId="{AD0793AF-2248-4759-BBFB-C25611A903D4}" dt="2022-02-18T14:13:49.748" v="7166" actId="113"/>
          <ac:spMkLst>
            <pc:docMk/>
            <pc:sldMk cId="802344926" sldId="258"/>
            <ac:spMk id="3" creationId="{4E02212A-5BFB-41B2-B3D7-D2FD69C0E208}"/>
          </ac:spMkLst>
        </pc:spChg>
      </pc:sldChg>
      <pc:sldChg chg="addSp delSp modSp new mod">
        <pc:chgData name="Jessy Slota" userId="92f186b7-1552-4089-9f36-3c9f78af3c53" providerId="ADAL" clId="{AD0793AF-2248-4759-BBFB-C25611A903D4}" dt="2022-02-18T16:21:21.683" v="11375" actId="33524"/>
        <pc:sldMkLst>
          <pc:docMk/>
          <pc:sldMk cId="3515265011" sldId="259"/>
        </pc:sldMkLst>
        <pc:spChg chg="mod">
          <ac:chgData name="Jessy Slota" userId="92f186b7-1552-4089-9f36-3c9f78af3c53" providerId="ADAL" clId="{AD0793AF-2248-4759-BBFB-C25611A903D4}" dt="2022-02-09T18:56:00.550" v="439" actId="20577"/>
          <ac:spMkLst>
            <pc:docMk/>
            <pc:sldMk cId="3515265011" sldId="259"/>
            <ac:spMk id="2" creationId="{61B26D4A-D6C9-4090-AFE0-C153E2A0FCEF}"/>
          </ac:spMkLst>
        </pc:spChg>
        <pc:spChg chg="mod">
          <ac:chgData name="Jessy Slota" userId="92f186b7-1552-4089-9f36-3c9f78af3c53" providerId="ADAL" clId="{AD0793AF-2248-4759-BBFB-C25611A903D4}" dt="2022-02-18T16:21:21.683" v="11375" actId="33524"/>
          <ac:spMkLst>
            <pc:docMk/>
            <pc:sldMk cId="3515265011" sldId="259"/>
            <ac:spMk id="3" creationId="{B518E2E9-AF86-4C44-82E1-FBD549DF6AC1}"/>
          </ac:spMkLst>
        </pc:spChg>
        <pc:spChg chg="add del mod">
          <ac:chgData name="Jessy Slota" userId="92f186b7-1552-4089-9f36-3c9f78af3c53" providerId="ADAL" clId="{AD0793AF-2248-4759-BBFB-C25611A903D4}" dt="2022-02-18T13:57:03.810" v="7122" actId="22"/>
          <ac:spMkLst>
            <pc:docMk/>
            <pc:sldMk cId="3515265011" sldId="259"/>
            <ac:spMk id="5" creationId="{0B8D590C-19BD-46AB-A35B-4A174C7D3ECA}"/>
          </ac:spMkLst>
        </pc:spChg>
        <pc:spChg chg="add mod">
          <ac:chgData name="Jessy Slota" userId="92f186b7-1552-4089-9f36-3c9f78af3c53" providerId="ADAL" clId="{AD0793AF-2248-4759-BBFB-C25611A903D4}" dt="2022-02-18T16:17:57.191" v="11262" actId="1076"/>
          <ac:spMkLst>
            <pc:docMk/>
            <pc:sldMk cId="3515265011" sldId="259"/>
            <ac:spMk id="7" creationId="{2458794D-D126-4DDD-85B1-C46568257F49}"/>
          </ac:spMkLst>
        </pc:spChg>
      </pc:sldChg>
      <pc:sldChg chg="modSp new mod">
        <pc:chgData name="Jessy Slota" userId="92f186b7-1552-4089-9f36-3c9f78af3c53" providerId="ADAL" clId="{AD0793AF-2248-4759-BBFB-C25611A903D4}" dt="2022-02-18T16:18:35.543" v="11331" actId="1076"/>
        <pc:sldMkLst>
          <pc:docMk/>
          <pc:sldMk cId="554530030" sldId="260"/>
        </pc:sldMkLst>
        <pc:spChg chg="mod">
          <ac:chgData name="Jessy Slota" userId="92f186b7-1552-4089-9f36-3c9f78af3c53" providerId="ADAL" clId="{AD0793AF-2248-4759-BBFB-C25611A903D4}" dt="2022-02-09T19:08:55.045" v="914" actId="20577"/>
          <ac:spMkLst>
            <pc:docMk/>
            <pc:sldMk cId="554530030" sldId="260"/>
            <ac:spMk id="2" creationId="{36211683-7BB3-4FEC-860E-F7D998E064AC}"/>
          </ac:spMkLst>
        </pc:spChg>
        <pc:spChg chg="mod">
          <ac:chgData name="Jessy Slota" userId="92f186b7-1552-4089-9f36-3c9f78af3c53" providerId="ADAL" clId="{AD0793AF-2248-4759-BBFB-C25611A903D4}" dt="2022-02-18T16:18:35.543" v="11331" actId="1076"/>
          <ac:spMkLst>
            <pc:docMk/>
            <pc:sldMk cId="554530030" sldId="260"/>
            <ac:spMk id="3" creationId="{4597B246-E6AA-4A80-9381-D5FBDE35DEF9}"/>
          </ac:spMkLst>
        </pc:spChg>
      </pc:sldChg>
      <pc:sldChg chg="modSp new mod">
        <pc:chgData name="Jessy Slota" userId="92f186b7-1552-4089-9f36-3c9f78af3c53" providerId="ADAL" clId="{AD0793AF-2248-4759-BBFB-C25611A903D4}" dt="2022-02-18T15:40:05.375" v="10868" actId="20577"/>
        <pc:sldMkLst>
          <pc:docMk/>
          <pc:sldMk cId="1696152798" sldId="261"/>
        </pc:sldMkLst>
        <pc:spChg chg="mod">
          <ac:chgData name="Jessy Slota" userId="92f186b7-1552-4089-9f36-3c9f78af3c53" providerId="ADAL" clId="{AD0793AF-2248-4759-BBFB-C25611A903D4}" dt="2022-02-09T19:48:27.223" v="2257" actId="20577"/>
          <ac:spMkLst>
            <pc:docMk/>
            <pc:sldMk cId="1696152798" sldId="261"/>
            <ac:spMk id="2" creationId="{B148D030-0845-4B3E-811F-75CE659F7935}"/>
          </ac:spMkLst>
        </pc:spChg>
        <pc:spChg chg="mod">
          <ac:chgData name="Jessy Slota" userId="92f186b7-1552-4089-9f36-3c9f78af3c53" providerId="ADAL" clId="{AD0793AF-2248-4759-BBFB-C25611A903D4}" dt="2022-02-18T15:40:05.375" v="10868" actId="20577"/>
          <ac:spMkLst>
            <pc:docMk/>
            <pc:sldMk cId="1696152798" sldId="261"/>
            <ac:spMk id="3" creationId="{7B69581A-D037-4E3F-A6D3-29D19FD3BBDA}"/>
          </ac:spMkLst>
        </pc:spChg>
      </pc:sldChg>
      <pc:sldChg chg="addSp delSp modSp new mod">
        <pc:chgData name="Jessy Slota" userId="92f186b7-1552-4089-9f36-3c9f78af3c53" providerId="ADAL" clId="{AD0793AF-2248-4759-BBFB-C25611A903D4}" dt="2022-02-18T16:23:06.261" v="11379" actId="20577"/>
        <pc:sldMkLst>
          <pc:docMk/>
          <pc:sldMk cId="832021126" sldId="262"/>
        </pc:sldMkLst>
        <pc:spChg chg="mod">
          <ac:chgData name="Jessy Slota" userId="92f186b7-1552-4089-9f36-3c9f78af3c53" providerId="ADAL" clId="{AD0793AF-2248-4759-BBFB-C25611A903D4}" dt="2022-02-18T16:23:06.261" v="11379" actId="20577"/>
          <ac:spMkLst>
            <pc:docMk/>
            <pc:sldMk cId="832021126" sldId="262"/>
            <ac:spMk id="2" creationId="{6A25031C-D8F9-469B-9710-ACD015AA12A4}"/>
          </ac:spMkLst>
        </pc:spChg>
        <pc:spChg chg="add mod">
          <ac:chgData name="Jessy Slota" userId="92f186b7-1552-4089-9f36-3c9f78af3c53" providerId="ADAL" clId="{AD0793AF-2248-4759-BBFB-C25611A903D4}" dt="2022-02-18T15:25:00.636" v="10387" actId="1076"/>
          <ac:spMkLst>
            <pc:docMk/>
            <pc:sldMk cId="832021126" sldId="262"/>
            <ac:spMk id="3" creationId="{295125B0-85A5-41CE-B7E4-E98F45F8FD78}"/>
          </ac:spMkLst>
        </pc:spChg>
        <pc:spChg chg="del mod">
          <ac:chgData name="Jessy Slota" userId="92f186b7-1552-4089-9f36-3c9f78af3c53" providerId="ADAL" clId="{AD0793AF-2248-4759-BBFB-C25611A903D4}" dt="2022-02-16T17:02:30.233" v="3941" actId="21"/>
          <ac:spMkLst>
            <pc:docMk/>
            <pc:sldMk cId="832021126" sldId="262"/>
            <ac:spMk id="3" creationId="{D2929A8A-4886-4BA4-99C7-8EB2141031D8}"/>
          </ac:spMkLst>
        </pc:spChg>
        <pc:spChg chg="add del mod">
          <ac:chgData name="Jessy Slota" userId="92f186b7-1552-4089-9f36-3c9f78af3c53" providerId="ADAL" clId="{AD0793AF-2248-4759-BBFB-C25611A903D4}" dt="2022-02-16T17:02:37.897" v="3942" actId="478"/>
          <ac:spMkLst>
            <pc:docMk/>
            <pc:sldMk cId="832021126" sldId="262"/>
            <ac:spMk id="6" creationId="{F6F1D0A4-B408-4949-B922-7D6C6AD9A663}"/>
          </ac:spMkLst>
        </pc:spChg>
        <pc:spChg chg="add mod">
          <ac:chgData name="Jessy Slota" userId="92f186b7-1552-4089-9f36-3c9f78af3c53" providerId="ADAL" clId="{AD0793AF-2248-4759-BBFB-C25611A903D4}" dt="2022-02-16T17:24:28.774" v="4145" actId="1076"/>
          <ac:spMkLst>
            <pc:docMk/>
            <pc:sldMk cId="832021126" sldId="262"/>
            <ac:spMk id="8" creationId="{B69D833D-6691-4362-8784-AF522EAD3371}"/>
          </ac:spMkLst>
        </pc:spChg>
        <pc:spChg chg="add mod">
          <ac:chgData name="Jessy Slota" userId="92f186b7-1552-4089-9f36-3c9f78af3c53" providerId="ADAL" clId="{AD0793AF-2248-4759-BBFB-C25611A903D4}" dt="2022-02-11T16:38:39.850" v="2362" actId="1582"/>
          <ac:spMkLst>
            <pc:docMk/>
            <pc:sldMk cId="832021126" sldId="262"/>
            <ac:spMk id="10" creationId="{6497F5C1-C583-4257-BB40-984A30725DAB}"/>
          </ac:spMkLst>
        </pc:spChg>
        <pc:spChg chg="add mod">
          <ac:chgData name="Jessy Slota" userId="92f186b7-1552-4089-9f36-3c9f78af3c53" providerId="ADAL" clId="{AD0793AF-2248-4759-BBFB-C25611A903D4}" dt="2022-02-11T16:39:13.516" v="2375" actId="14100"/>
          <ac:spMkLst>
            <pc:docMk/>
            <pc:sldMk cId="832021126" sldId="262"/>
            <ac:spMk id="11" creationId="{DE891906-6C4E-42C4-B48C-C0F2E0EA6135}"/>
          </ac:spMkLst>
        </pc:spChg>
        <pc:spChg chg="add mod">
          <ac:chgData name="Jessy Slota" userId="92f186b7-1552-4089-9f36-3c9f78af3c53" providerId="ADAL" clId="{AD0793AF-2248-4759-BBFB-C25611A903D4}" dt="2022-02-11T16:39:08.892" v="2374" actId="14100"/>
          <ac:spMkLst>
            <pc:docMk/>
            <pc:sldMk cId="832021126" sldId="262"/>
            <ac:spMk id="12" creationId="{88E47406-6EAB-4454-87F8-664144318C51}"/>
          </ac:spMkLst>
        </pc:spChg>
        <pc:spChg chg="add mod">
          <ac:chgData name="Jessy Slota" userId="92f186b7-1552-4089-9f36-3c9f78af3c53" providerId="ADAL" clId="{AD0793AF-2248-4759-BBFB-C25611A903D4}" dt="2022-02-11T16:39:28.220" v="2380" actId="14100"/>
          <ac:spMkLst>
            <pc:docMk/>
            <pc:sldMk cId="832021126" sldId="262"/>
            <ac:spMk id="13" creationId="{18A5D1FB-CBA2-4C44-84B1-D114F83355B7}"/>
          </ac:spMkLst>
        </pc:spChg>
        <pc:picChg chg="add mod">
          <ac:chgData name="Jessy Slota" userId="92f186b7-1552-4089-9f36-3c9f78af3c53" providerId="ADAL" clId="{AD0793AF-2248-4759-BBFB-C25611A903D4}" dt="2022-02-18T15:54:10.315" v="11033" actId="1076"/>
          <ac:picMkLst>
            <pc:docMk/>
            <pc:sldMk cId="832021126" sldId="262"/>
            <ac:picMk id="5" creationId="{1535D1D1-6E64-495C-92D7-2247BAE29888}"/>
          </ac:picMkLst>
        </pc:picChg>
        <pc:picChg chg="add mod">
          <ac:chgData name="Jessy Slota" userId="92f186b7-1552-4089-9f36-3c9f78af3c53" providerId="ADAL" clId="{AD0793AF-2248-4759-BBFB-C25611A903D4}" dt="2022-02-11T16:38:06.714" v="2358" actId="1076"/>
          <ac:picMkLst>
            <pc:docMk/>
            <pc:sldMk cId="832021126" sldId="262"/>
            <ac:picMk id="7" creationId="{1A5526B4-48DC-4566-93C9-5FAD3BF7E0BF}"/>
          </ac:picMkLst>
        </pc:picChg>
        <pc:picChg chg="add mod">
          <ac:chgData name="Jessy Slota" userId="92f186b7-1552-4089-9f36-3c9f78af3c53" providerId="ADAL" clId="{AD0793AF-2248-4759-BBFB-C25611A903D4}" dt="2022-02-11T16:30:37.754" v="2297" actId="1076"/>
          <ac:picMkLst>
            <pc:docMk/>
            <pc:sldMk cId="832021126" sldId="262"/>
            <ac:picMk id="9" creationId="{A3B8EFA2-91A3-4657-9BF8-DACD7906D37D}"/>
          </ac:picMkLst>
        </pc:picChg>
      </pc:sldChg>
      <pc:sldChg chg="addSp delSp modSp new mod">
        <pc:chgData name="Jessy Slota" userId="92f186b7-1552-4089-9f36-3c9f78af3c53" providerId="ADAL" clId="{AD0793AF-2248-4759-BBFB-C25611A903D4}" dt="2022-02-18T16:23:21.100" v="11383" actId="20577"/>
        <pc:sldMkLst>
          <pc:docMk/>
          <pc:sldMk cId="3999695194" sldId="263"/>
        </pc:sldMkLst>
        <pc:spChg chg="mod">
          <ac:chgData name="Jessy Slota" userId="92f186b7-1552-4089-9f36-3c9f78af3c53" providerId="ADAL" clId="{AD0793AF-2248-4759-BBFB-C25611A903D4}" dt="2022-02-18T16:23:21.100" v="11383" actId="20577"/>
          <ac:spMkLst>
            <pc:docMk/>
            <pc:sldMk cId="3999695194" sldId="263"/>
            <ac:spMk id="2" creationId="{53712CCE-5983-4356-891F-6369A93447E4}"/>
          </ac:spMkLst>
        </pc:spChg>
        <pc:spChg chg="del mod">
          <ac:chgData name="Jessy Slota" userId="92f186b7-1552-4089-9f36-3c9f78af3c53" providerId="ADAL" clId="{AD0793AF-2248-4759-BBFB-C25611A903D4}" dt="2022-02-11T17:57:27.829" v="3203" actId="478"/>
          <ac:spMkLst>
            <pc:docMk/>
            <pc:sldMk cId="3999695194" sldId="263"/>
            <ac:spMk id="3" creationId="{060DC35B-6688-4A4B-B5C4-9D34C1CC5784}"/>
          </ac:spMkLst>
        </pc:spChg>
        <pc:spChg chg="add mod">
          <ac:chgData name="Jessy Slota" userId="92f186b7-1552-4089-9f36-3c9f78af3c53" providerId="ADAL" clId="{AD0793AF-2248-4759-BBFB-C25611A903D4}" dt="2022-02-18T15:26:40.617" v="10609" actId="113"/>
          <ac:spMkLst>
            <pc:docMk/>
            <pc:sldMk cId="3999695194" sldId="263"/>
            <ac:spMk id="3" creationId="{6D280469-23C1-479F-889F-3E368C4DABA4}"/>
          </ac:spMkLst>
        </pc:spChg>
        <pc:spChg chg="add del mod">
          <ac:chgData name="Jessy Slota" userId="92f186b7-1552-4089-9f36-3c9f78af3c53" providerId="ADAL" clId="{AD0793AF-2248-4759-BBFB-C25611A903D4}" dt="2022-02-11T17:57:30.049" v="3204" actId="478"/>
          <ac:spMkLst>
            <pc:docMk/>
            <pc:sldMk cId="3999695194" sldId="263"/>
            <ac:spMk id="11" creationId="{D2D7E080-7A05-4568-B0BA-CFA2ED37ACA1}"/>
          </ac:spMkLst>
        </pc:spChg>
        <pc:spChg chg="add mod">
          <ac:chgData name="Jessy Slota" userId="92f186b7-1552-4089-9f36-3c9f78af3c53" providerId="ADAL" clId="{AD0793AF-2248-4759-BBFB-C25611A903D4}" dt="2022-02-11T17:57:51.540" v="3211" actId="14100"/>
          <ac:spMkLst>
            <pc:docMk/>
            <pc:sldMk cId="3999695194" sldId="263"/>
            <ac:spMk id="12" creationId="{3C32CE9C-B772-4295-97FC-D4CA567F11EA}"/>
          </ac:spMkLst>
        </pc:spChg>
        <pc:spChg chg="add mod">
          <ac:chgData name="Jessy Slota" userId="92f186b7-1552-4089-9f36-3c9f78af3c53" providerId="ADAL" clId="{AD0793AF-2248-4759-BBFB-C25611A903D4}" dt="2022-02-11T17:58:08.550" v="3217" actId="14100"/>
          <ac:spMkLst>
            <pc:docMk/>
            <pc:sldMk cId="3999695194" sldId="263"/>
            <ac:spMk id="13" creationId="{3FD32FD9-4055-44C2-855A-0560A1D40350}"/>
          </ac:spMkLst>
        </pc:spChg>
        <pc:spChg chg="add mod">
          <ac:chgData name="Jessy Slota" userId="92f186b7-1552-4089-9f36-3c9f78af3c53" providerId="ADAL" clId="{AD0793AF-2248-4759-BBFB-C25611A903D4}" dt="2022-02-11T17:58:19.090" v="3221" actId="14100"/>
          <ac:spMkLst>
            <pc:docMk/>
            <pc:sldMk cId="3999695194" sldId="263"/>
            <ac:spMk id="14" creationId="{0B708577-428D-49DD-9B8F-F0B5B3BFBB01}"/>
          </ac:spMkLst>
        </pc:spChg>
        <pc:spChg chg="add del mod">
          <ac:chgData name="Jessy Slota" userId="92f186b7-1552-4089-9f36-3c9f78af3c53" providerId="ADAL" clId="{AD0793AF-2248-4759-BBFB-C25611A903D4}" dt="2022-02-16T17:27:51.316" v="4313" actId="21"/>
          <ac:spMkLst>
            <pc:docMk/>
            <pc:sldMk cId="3999695194" sldId="263"/>
            <ac:spMk id="15" creationId="{88474DCB-DEEB-488B-B0B1-02CE3101CDAC}"/>
          </ac:spMkLst>
        </pc:spChg>
        <pc:picChg chg="add mod">
          <ac:chgData name="Jessy Slota" userId="92f186b7-1552-4089-9f36-3c9f78af3c53" providerId="ADAL" clId="{AD0793AF-2248-4759-BBFB-C25611A903D4}" dt="2022-02-11T17:57:41.912" v="3207" actId="14100"/>
          <ac:picMkLst>
            <pc:docMk/>
            <pc:sldMk cId="3999695194" sldId="263"/>
            <ac:picMk id="5" creationId="{E5B19C71-3972-43DB-9618-B25C082894B4}"/>
          </ac:picMkLst>
        </pc:picChg>
        <pc:picChg chg="add mod">
          <ac:chgData name="Jessy Slota" userId="92f186b7-1552-4089-9f36-3c9f78af3c53" providerId="ADAL" clId="{AD0793AF-2248-4759-BBFB-C25611A903D4}" dt="2022-02-11T16:42:45.240" v="2416" actId="1076"/>
          <ac:picMkLst>
            <pc:docMk/>
            <pc:sldMk cId="3999695194" sldId="263"/>
            <ac:picMk id="7" creationId="{A60CA830-A0F0-4377-B7F7-856FC3218E4D}"/>
          </ac:picMkLst>
        </pc:picChg>
        <pc:picChg chg="add del mod">
          <ac:chgData name="Jessy Slota" userId="92f186b7-1552-4089-9f36-3c9f78af3c53" providerId="ADAL" clId="{AD0793AF-2248-4759-BBFB-C25611A903D4}" dt="2022-02-16T17:27:51.316" v="4313" actId="21"/>
          <ac:picMkLst>
            <pc:docMk/>
            <pc:sldMk cId="3999695194" sldId="263"/>
            <ac:picMk id="9" creationId="{070BA4B0-ECCA-46E8-B853-30032364D269}"/>
          </ac:picMkLst>
        </pc:picChg>
      </pc:sldChg>
      <pc:sldChg chg="addSp modSp new mod">
        <pc:chgData name="Jessy Slota" userId="92f186b7-1552-4089-9f36-3c9f78af3c53" providerId="ADAL" clId="{AD0793AF-2248-4759-BBFB-C25611A903D4}" dt="2022-02-11T18:48:18.777" v="3613" actId="14100"/>
        <pc:sldMkLst>
          <pc:docMk/>
          <pc:sldMk cId="3118891924" sldId="264"/>
        </pc:sldMkLst>
        <pc:spChg chg="mod">
          <ac:chgData name="Jessy Slota" userId="92f186b7-1552-4089-9f36-3c9f78af3c53" providerId="ADAL" clId="{AD0793AF-2248-4759-BBFB-C25611A903D4}" dt="2022-02-09T19:20:58.682" v="1416" actId="20577"/>
          <ac:spMkLst>
            <pc:docMk/>
            <pc:sldMk cId="3118891924" sldId="264"/>
            <ac:spMk id="2" creationId="{802003BC-D737-4562-83B5-B09337AC8D08}"/>
          </ac:spMkLst>
        </pc:spChg>
        <pc:spChg chg="mod">
          <ac:chgData name="Jessy Slota" userId="92f186b7-1552-4089-9f36-3c9f78af3c53" providerId="ADAL" clId="{AD0793AF-2248-4759-BBFB-C25611A903D4}" dt="2022-02-11T18:48:14.594" v="3611" actId="14100"/>
          <ac:spMkLst>
            <pc:docMk/>
            <pc:sldMk cId="3118891924" sldId="264"/>
            <ac:spMk id="3" creationId="{FB51BC10-CEB7-479B-B605-D2AC688016B1}"/>
          </ac:spMkLst>
        </pc:spChg>
        <pc:picChg chg="add mod">
          <ac:chgData name="Jessy Slota" userId="92f186b7-1552-4089-9f36-3c9f78af3c53" providerId="ADAL" clId="{AD0793AF-2248-4759-BBFB-C25611A903D4}" dt="2022-02-11T18:48:18.777" v="3613" actId="14100"/>
          <ac:picMkLst>
            <pc:docMk/>
            <pc:sldMk cId="3118891924" sldId="264"/>
            <ac:picMk id="2050" creationId="{2BE9DBA8-95BF-4B98-B9CD-C78BD53CDEBB}"/>
          </ac:picMkLst>
        </pc:picChg>
      </pc:sldChg>
      <pc:sldChg chg="addSp delSp modSp new mod">
        <pc:chgData name="Jessy Slota" userId="92f186b7-1552-4089-9f36-3c9f78af3c53" providerId="ADAL" clId="{AD0793AF-2248-4759-BBFB-C25611A903D4}" dt="2022-02-18T15:27:15.530" v="10615" actId="6549"/>
        <pc:sldMkLst>
          <pc:docMk/>
          <pc:sldMk cId="2774496589" sldId="265"/>
        </pc:sldMkLst>
        <pc:spChg chg="mod">
          <ac:chgData name="Jessy Slota" userId="92f186b7-1552-4089-9f36-3c9f78af3c53" providerId="ADAL" clId="{AD0793AF-2248-4759-BBFB-C25611A903D4}" dt="2022-02-11T17:59:17.650" v="3250" actId="20577"/>
          <ac:spMkLst>
            <pc:docMk/>
            <pc:sldMk cId="2774496589" sldId="265"/>
            <ac:spMk id="2" creationId="{B253A383-61E3-489F-9EA4-1FCE6D167CA5}"/>
          </ac:spMkLst>
        </pc:spChg>
        <pc:spChg chg="del mod">
          <ac:chgData name="Jessy Slota" userId="92f186b7-1552-4089-9f36-3c9f78af3c53" providerId="ADAL" clId="{AD0793AF-2248-4759-BBFB-C25611A903D4}" dt="2022-02-11T17:59:21.712" v="3251" actId="478"/>
          <ac:spMkLst>
            <pc:docMk/>
            <pc:sldMk cId="2774496589" sldId="265"/>
            <ac:spMk id="3" creationId="{C66B20E5-662F-47B2-9093-36E6E534116A}"/>
          </ac:spMkLst>
        </pc:spChg>
        <pc:spChg chg="add mod">
          <ac:chgData name="Jessy Slota" userId="92f186b7-1552-4089-9f36-3c9f78af3c53" providerId="ADAL" clId="{AD0793AF-2248-4759-BBFB-C25611A903D4}" dt="2022-02-16T17:31:23.766" v="4568" actId="1076"/>
          <ac:spMkLst>
            <pc:docMk/>
            <pc:sldMk cId="2774496589" sldId="265"/>
            <ac:spMk id="7" creationId="{D584F81E-3789-458E-AACC-DD8C316D1214}"/>
          </ac:spMkLst>
        </pc:spChg>
        <pc:spChg chg="add mod">
          <ac:chgData name="Jessy Slota" userId="92f186b7-1552-4089-9f36-3c9f78af3c53" providerId="ADAL" clId="{AD0793AF-2248-4759-BBFB-C25611A903D4}" dt="2022-02-18T15:27:15.530" v="10615" actId="6549"/>
          <ac:spMkLst>
            <pc:docMk/>
            <pc:sldMk cId="2774496589" sldId="265"/>
            <ac:spMk id="14" creationId="{54D5B8A7-E710-405C-A692-F1786F51D1B2}"/>
          </ac:spMkLst>
        </pc:spChg>
        <pc:spChg chg="add del mod">
          <ac:chgData name="Jessy Slota" userId="92f186b7-1552-4089-9f36-3c9f78af3c53" providerId="ADAL" clId="{AD0793AF-2248-4759-BBFB-C25611A903D4}" dt="2022-02-11T17:59:24.061" v="3252" actId="478"/>
          <ac:spMkLst>
            <pc:docMk/>
            <pc:sldMk cId="2774496589" sldId="265"/>
            <ac:spMk id="15" creationId="{01E9C8B2-69FF-4B03-B501-C934C7444767}"/>
          </ac:spMkLst>
        </pc:spChg>
        <pc:spChg chg="add mod">
          <ac:chgData name="Jessy Slota" userId="92f186b7-1552-4089-9f36-3c9f78af3c53" providerId="ADAL" clId="{AD0793AF-2248-4759-BBFB-C25611A903D4}" dt="2022-02-11T17:59:44.576" v="3262" actId="14100"/>
          <ac:spMkLst>
            <pc:docMk/>
            <pc:sldMk cId="2774496589" sldId="265"/>
            <ac:spMk id="16" creationId="{4E71EC5D-3F73-4667-B281-7340BD9349A1}"/>
          </ac:spMkLst>
        </pc:spChg>
        <pc:spChg chg="add mod">
          <ac:chgData name="Jessy Slota" userId="92f186b7-1552-4089-9f36-3c9f78af3c53" providerId="ADAL" clId="{AD0793AF-2248-4759-BBFB-C25611A903D4}" dt="2022-02-11T17:59:59.338" v="3267" actId="14100"/>
          <ac:spMkLst>
            <pc:docMk/>
            <pc:sldMk cId="2774496589" sldId="265"/>
            <ac:spMk id="17" creationId="{EC8C4E7F-B7C0-4B7B-B91B-3857BB062E25}"/>
          </ac:spMkLst>
        </pc:spChg>
        <pc:spChg chg="add mod">
          <ac:chgData name="Jessy Slota" userId="92f186b7-1552-4089-9f36-3c9f78af3c53" providerId="ADAL" clId="{AD0793AF-2248-4759-BBFB-C25611A903D4}" dt="2022-02-11T18:00:11.937" v="3271" actId="14100"/>
          <ac:spMkLst>
            <pc:docMk/>
            <pc:sldMk cId="2774496589" sldId="265"/>
            <ac:spMk id="18" creationId="{A1113EC0-2C66-4F68-ADB5-AE2A8195BBA5}"/>
          </ac:spMkLst>
        </pc:spChg>
        <pc:spChg chg="add del mod">
          <ac:chgData name="Jessy Slota" userId="92f186b7-1552-4089-9f36-3c9f78af3c53" providerId="ADAL" clId="{AD0793AF-2248-4759-BBFB-C25611A903D4}" dt="2022-02-16T17:31:19.915" v="4567" actId="478"/>
          <ac:spMkLst>
            <pc:docMk/>
            <pc:sldMk cId="2774496589" sldId="265"/>
            <ac:spMk id="19" creationId="{5AE509F1-3D81-4B6D-846C-3791AD3E0E70}"/>
          </ac:spMkLst>
        </pc:spChg>
        <pc:spChg chg="add del mod">
          <ac:chgData name="Jessy Slota" userId="92f186b7-1552-4089-9f36-3c9f78af3c53" providerId="ADAL" clId="{AD0793AF-2248-4759-BBFB-C25611A903D4}" dt="2022-02-16T17:31:19.915" v="4567" actId="478"/>
          <ac:spMkLst>
            <pc:docMk/>
            <pc:sldMk cId="2774496589" sldId="265"/>
            <ac:spMk id="20" creationId="{300409F8-CB35-4C58-8016-E8B9D32AEBE5}"/>
          </ac:spMkLst>
        </pc:spChg>
        <pc:picChg chg="add mod">
          <ac:chgData name="Jessy Slota" userId="92f186b7-1552-4089-9f36-3c9f78af3c53" providerId="ADAL" clId="{AD0793AF-2248-4759-BBFB-C25611A903D4}" dt="2022-02-11T17:59:28.576" v="3253" actId="14100"/>
          <ac:picMkLst>
            <pc:docMk/>
            <pc:sldMk cId="2774496589" sldId="265"/>
            <ac:picMk id="5" creationId="{34F5026D-9AC0-4CBC-B34D-832B60B21488}"/>
          </ac:picMkLst>
        </pc:picChg>
        <pc:picChg chg="add mod">
          <ac:chgData name="Jessy Slota" userId="92f186b7-1552-4089-9f36-3c9f78af3c53" providerId="ADAL" clId="{AD0793AF-2248-4759-BBFB-C25611A903D4}" dt="2022-02-11T18:00:15.169" v="3274" actId="1076"/>
          <ac:picMkLst>
            <pc:docMk/>
            <pc:sldMk cId="2774496589" sldId="265"/>
            <ac:picMk id="9" creationId="{C2160F45-1E83-4613-91E8-8979581910A2}"/>
          </ac:picMkLst>
        </pc:picChg>
        <pc:picChg chg="add del mod">
          <ac:chgData name="Jessy Slota" userId="92f186b7-1552-4089-9f36-3c9f78af3c53" providerId="ADAL" clId="{AD0793AF-2248-4759-BBFB-C25611A903D4}" dt="2022-02-16T17:31:19.915" v="4567" actId="478"/>
          <ac:picMkLst>
            <pc:docMk/>
            <pc:sldMk cId="2774496589" sldId="265"/>
            <ac:picMk id="11" creationId="{00AF2864-107B-4834-980D-86CF323AC533}"/>
          </ac:picMkLst>
        </pc:picChg>
        <pc:picChg chg="add del mod">
          <ac:chgData name="Jessy Slota" userId="92f186b7-1552-4089-9f36-3c9f78af3c53" providerId="ADAL" clId="{AD0793AF-2248-4759-BBFB-C25611A903D4}" dt="2022-02-16T17:31:19.915" v="4567" actId="478"/>
          <ac:picMkLst>
            <pc:docMk/>
            <pc:sldMk cId="2774496589" sldId="265"/>
            <ac:picMk id="13" creationId="{BF29E79B-D84E-4FFB-B9C4-5B8FE64E640D}"/>
          </ac:picMkLst>
        </pc:picChg>
      </pc:sldChg>
      <pc:sldChg chg="addSp delSp modSp new mod">
        <pc:chgData name="Jessy Slota" userId="92f186b7-1552-4089-9f36-3c9f78af3c53" providerId="ADAL" clId="{AD0793AF-2248-4759-BBFB-C25611A903D4}" dt="2022-02-16T17:34:43.247" v="4706" actId="1076"/>
        <pc:sldMkLst>
          <pc:docMk/>
          <pc:sldMk cId="2121611268" sldId="266"/>
        </pc:sldMkLst>
        <pc:spChg chg="mod">
          <ac:chgData name="Jessy Slota" userId="92f186b7-1552-4089-9f36-3c9f78af3c53" providerId="ADAL" clId="{AD0793AF-2248-4759-BBFB-C25611A903D4}" dt="2022-02-11T18:00:59.909" v="3282" actId="20577"/>
          <ac:spMkLst>
            <pc:docMk/>
            <pc:sldMk cId="2121611268" sldId="266"/>
            <ac:spMk id="2" creationId="{05A4C1BA-1587-4A0E-99BA-2CD95774CF0B}"/>
          </ac:spMkLst>
        </pc:spChg>
        <pc:spChg chg="del">
          <ac:chgData name="Jessy Slota" userId="92f186b7-1552-4089-9f36-3c9f78af3c53" providerId="ADAL" clId="{AD0793AF-2248-4759-BBFB-C25611A903D4}" dt="2022-02-11T18:00:56.567" v="3280" actId="478"/>
          <ac:spMkLst>
            <pc:docMk/>
            <pc:sldMk cId="2121611268" sldId="266"/>
            <ac:spMk id="3" creationId="{669AB2C9-E8B7-4B7B-96E5-E4BB1EB4B511}"/>
          </ac:spMkLst>
        </pc:spChg>
        <pc:spChg chg="add mod">
          <ac:chgData name="Jessy Slota" userId="92f186b7-1552-4089-9f36-3c9f78af3c53" providerId="ADAL" clId="{AD0793AF-2248-4759-BBFB-C25611A903D4}" dt="2022-02-16T17:34:43.247" v="4706" actId="1076"/>
          <ac:spMkLst>
            <pc:docMk/>
            <pc:sldMk cId="2121611268" sldId="266"/>
            <ac:spMk id="3" creationId="{EEBEE1D4-264D-4EE1-B568-C5572C4921A5}"/>
          </ac:spMkLst>
        </pc:spChg>
        <pc:spChg chg="add mod">
          <ac:chgData name="Jessy Slota" userId="92f186b7-1552-4089-9f36-3c9f78af3c53" providerId="ADAL" clId="{AD0793AF-2248-4759-BBFB-C25611A903D4}" dt="2022-02-11T18:01:14.879" v="3286" actId="14100"/>
          <ac:spMkLst>
            <pc:docMk/>
            <pc:sldMk cId="2121611268" sldId="266"/>
            <ac:spMk id="14" creationId="{9D2ADABE-72C1-4CAF-A7A9-CB5CFD721CB4}"/>
          </ac:spMkLst>
        </pc:spChg>
        <pc:spChg chg="add mod">
          <ac:chgData name="Jessy Slota" userId="92f186b7-1552-4089-9f36-3c9f78af3c53" providerId="ADAL" clId="{AD0793AF-2248-4759-BBFB-C25611A903D4}" dt="2022-02-11T18:01:35.965" v="3291" actId="14100"/>
          <ac:spMkLst>
            <pc:docMk/>
            <pc:sldMk cId="2121611268" sldId="266"/>
            <ac:spMk id="15" creationId="{57ED3DB3-56E3-4B7F-A249-92B729C4144A}"/>
          </ac:spMkLst>
        </pc:spChg>
        <pc:spChg chg="add mod">
          <ac:chgData name="Jessy Slota" userId="92f186b7-1552-4089-9f36-3c9f78af3c53" providerId="ADAL" clId="{AD0793AF-2248-4759-BBFB-C25611A903D4}" dt="2022-02-11T18:01:47.916" v="3295" actId="14100"/>
          <ac:spMkLst>
            <pc:docMk/>
            <pc:sldMk cId="2121611268" sldId="266"/>
            <ac:spMk id="16" creationId="{A2C7AE3C-CB18-4513-BC73-35FEBF5B15EF}"/>
          </ac:spMkLst>
        </pc:spChg>
        <pc:spChg chg="add del mod">
          <ac:chgData name="Jessy Slota" userId="92f186b7-1552-4089-9f36-3c9f78af3c53" providerId="ADAL" clId="{AD0793AF-2248-4759-BBFB-C25611A903D4}" dt="2022-02-16T17:32:16.279" v="4575" actId="478"/>
          <ac:spMkLst>
            <pc:docMk/>
            <pc:sldMk cId="2121611268" sldId="266"/>
            <ac:spMk id="17" creationId="{81082E54-9317-4108-B5C4-9D4AA9CBFE77}"/>
          </ac:spMkLst>
        </pc:spChg>
        <pc:spChg chg="add del mod">
          <ac:chgData name="Jessy Slota" userId="92f186b7-1552-4089-9f36-3c9f78af3c53" providerId="ADAL" clId="{AD0793AF-2248-4759-BBFB-C25611A903D4}" dt="2022-02-16T17:32:16.279" v="4575" actId="478"/>
          <ac:spMkLst>
            <pc:docMk/>
            <pc:sldMk cId="2121611268" sldId="266"/>
            <ac:spMk id="18" creationId="{AEB333A4-53D5-4FEC-A547-1BB66380FB06}"/>
          </ac:spMkLst>
        </pc:spChg>
        <pc:spChg chg="add del mod">
          <ac:chgData name="Jessy Slota" userId="92f186b7-1552-4089-9f36-3c9f78af3c53" providerId="ADAL" clId="{AD0793AF-2248-4759-BBFB-C25611A903D4}" dt="2022-02-16T17:32:16.279" v="4575" actId="478"/>
          <ac:spMkLst>
            <pc:docMk/>
            <pc:sldMk cId="2121611268" sldId="266"/>
            <ac:spMk id="19" creationId="{96DFC44E-8D73-4DB5-9DD3-0A142AFC8B89}"/>
          </ac:spMkLst>
        </pc:spChg>
        <pc:spChg chg="add mod">
          <ac:chgData name="Jessy Slota" userId="92f186b7-1552-4089-9f36-3c9f78af3c53" providerId="ADAL" clId="{AD0793AF-2248-4759-BBFB-C25611A903D4}" dt="2022-02-16T17:34:40.355" v="4705" actId="113"/>
          <ac:spMkLst>
            <pc:docMk/>
            <pc:sldMk cId="2121611268" sldId="266"/>
            <ac:spMk id="20" creationId="{D5E54D88-0AA8-414B-99AA-B854474E9754}"/>
          </ac:spMkLst>
        </pc:spChg>
        <pc:picChg chg="add mod">
          <ac:chgData name="Jessy Slota" userId="92f186b7-1552-4089-9f36-3c9f78af3c53" providerId="ADAL" clId="{AD0793AF-2248-4759-BBFB-C25611A903D4}" dt="2022-02-11T16:59:20.665" v="2517" actId="1076"/>
          <ac:picMkLst>
            <pc:docMk/>
            <pc:sldMk cId="2121611268" sldId="266"/>
            <ac:picMk id="5" creationId="{2A99E2E4-844E-4D2C-9CCD-56941B62B730}"/>
          </ac:picMkLst>
        </pc:picChg>
        <pc:picChg chg="add del mod">
          <ac:chgData name="Jessy Slota" userId="92f186b7-1552-4089-9f36-3c9f78af3c53" providerId="ADAL" clId="{AD0793AF-2248-4759-BBFB-C25611A903D4}" dt="2022-02-11T17:00:20.810" v="2518" actId="478"/>
          <ac:picMkLst>
            <pc:docMk/>
            <pc:sldMk cId="2121611268" sldId="266"/>
            <ac:picMk id="7" creationId="{CB61361E-7EA7-4C70-A2E7-333A313E56E1}"/>
          </ac:picMkLst>
        </pc:picChg>
        <pc:picChg chg="add mod">
          <ac:chgData name="Jessy Slota" userId="92f186b7-1552-4089-9f36-3c9f78af3c53" providerId="ADAL" clId="{AD0793AF-2248-4759-BBFB-C25611A903D4}" dt="2022-02-11T17:01:54.674" v="2524" actId="1076"/>
          <ac:picMkLst>
            <pc:docMk/>
            <pc:sldMk cId="2121611268" sldId="266"/>
            <ac:picMk id="9" creationId="{FEF694D7-F920-453C-976D-0AF17BE44705}"/>
          </ac:picMkLst>
        </pc:picChg>
        <pc:picChg chg="add del mod">
          <ac:chgData name="Jessy Slota" userId="92f186b7-1552-4089-9f36-3c9f78af3c53" providerId="ADAL" clId="{AD0793AF-2248-4759-BBFB-C25611A903D4}" dt="2022-02-16T17:32:16.279" v="4575" actId="478"/>
          <ac:picMkLst>
            <pc:docMk/>
            <pc:sldMk cId="2121611268" sldId="266"/>
            <ac:picMk id="11" creationId="{BB779CBF-EE0D-4810-AF6C-6D24E3E25DBC}"/>
          </ac:picMkLst>
        </pc:picChg>
        <pc:picChg chg="add del mod">
          <ac:chgData name="Jessy Slota" userId="92f186b7-1552-4089-9f36-3c9f78af3c53" providerId="ADAL" clId="{AD0793AF-2248-4759-BBFB-C25611A903D4}" dt="2022-02-16T17:32:16.279" v="4575" actId="478"/>
          <ac:picMkLst>
            <pc:docMk/>
            <pc:sldMk cId="2121611268" sldId="266"/>
            <ac:picMk id="13" creationId="{2C431D4D-E733-47F5-83AF-2DF4606D1221}"/>
          </ac:picMkLst>
        </pc:picChg>
      </pc:sldChg>
      <pc:sldChg chg="modSp new del mod">
        <pc:chgData name="Jessy Slota" userId="92f186b7-1552-4089-9f36-3c9f78af3c53" providerId="ADAL" clId="{AD0793AF-2248-4759-BBFB-C25611A903D4}" dt="2022-02-11T18:08:50.663" v="3348" actId="2696"/>
        <pc:sldMkLst>
          <pc:docMk/>
          <pc:sldMk cId="2648387369" sldId="267"/>
        </pc:sldMkLst>
        <pc:spChg chg="mod">
          <ac:chgData name="Jessy Slota" userId="92f186b7-1552-4089-9f36-3c9f78af3c53" providerId="ADAL" clId="{AD0793AF-2248-4759-BBFB-C25611A903D4}" dt="2022-02-09T19:24:37.727" v="1619" actId="20577"/>
          <ac:spMkLst>
            <pc:docMk/>
            <pc:sldMk cId="2648387369" sldId="267"/>
            <ac:spMk id="2" creationId="{10FF7AFB-D2D5-4C0E-8802-FDA40F06F47A}"/>
          </ac:spMkLst>
        </pc:spChg>
        <pc:spChg chg="mod">
          <ac:chgData name="Jessy Slota" userId="92f186b7-1552-4089-9f36-3c9f78af3c53" providerId="ADAL" clId="{AD0793AF-2248-4759-BBFB-C25611A903D4}" dt="2022-02-09T19:24:42.110" v="1626" actId="20577"/>
          <ac:spMkLst>
            <pc:docMk/>
            <pc:sldMk cId="2648387369" sldId="267"/>
            <ac:spMk id="3" creationId="{F2A50992-BAB9-430D-8657-559AE0F0B1EB}"/>
          </ac:spMkLst>
        </pc:spChg>
      </pc:sldChg>
      <pc:sldChg chg="addSp delSp modSp new mod">
        <pc:chgData name="Jessy Slota" userId="92f186b7-1552-4089-9f36-3c9f78af3c53" providerId="ADAL" clId="{AD0793AF-2248-4759-BBFB-C25611A903D4}" dt="2022-02-18T13:44:02.404" v="6775" actId="113"/>
        <pc:sldMkLst>
          <pc:docMk/>
          <pc:sldMk cId="2432068170" sldId="268"/>
        </pc:sldMkLst>
        <pc:spChg chg="mod">
          <ac:chgData name="Jessy Slota" userId="92f186b7-1552-4089-9f36-3c9f78af3c53" providerId="ADAL" clId="{AD0793AF-2248-4759-BBFB-C25611A903D4}" dt="2022-02-11T18:26:27.477" v="3381" actId="20577"/>
          <ac:spMkLst>
            <pc:docMk/>
            <pc:sldMk cId="2432068170" sldId="268"/>
            <ac:spMk id="2" creationId="{89393DF9-3081-4B3D-AB6A-DFF981F4A031}"/>
          </ac:spMkLst>
        </pc:spChg>
        <pc:spChg chg="del mod">
          <ac:chgData name="Jessy Slota" userId="92f186b7-1552-4089-9f36-3c9f78af3c53" providerId="ADAL" clId="{AD0793AF-2248-4759-BBFB-C25611A903D4}" dt="2022-02-16T17:49:51.824" v="5212" actId="478"/>
          <ac:spMkLst>
            <pc:docMk/>
            <pc:sldMk cId="2432068170" sldId="268"/>
            <ac:spMk id="3" creationId="{C4BF47E8-059D-455D-A9BE-9567212F064F}"/>
          </ac:spMkLst>
        </pc:spChg>
        <pc:spChg chg="add del mod">
          <ac:chgData name="Jessy Slota" userId="92f186b7-1552-4089-9f36-3c9f78af3c53" providerId="ADAL" clId="{AD0793AF-2248-4759-BBFB-C25611A903D4}" dt="2022-02-16T17:49:54.274" v="5213" actId="478"/>
          <ac:spMkLst>
            <pc:docMk/>
            <pc:sldMk cId="2432068170" sldId="268"/>
            <ac:spMk id="6" creationId="{0E3DD9D2-A8AA-426D-864B-043B357CBB4D}"/>
          </ac:spMkLst>
        </pc:spChg>
        <pc:spChg chg="add mod">
          <ac:chgData name="Jessy Slota" userId="92f186b7-1552-4089-9f36-3c9f78af3c53" providerId="ADAL" clId="{AD0793AF-2248-4759-BBFB-C25611A903D4}" dt="2022-02-16T17:50:03.217" v="5214" actId="1076"/>
          <ac:spMkLst>
            <pc:docMk/>
            <pc:sldMk cId="2432068170" sldId="268"/>
            <ac:spMk id="8" creationId="{2C4B94DC-7947-4271-90C6-C78D3FC82D8C}"/>
          </ac:spMkLst>
        </pc:spChg>
        <pc:spChg chg="add mod">
          <ac:chgData name="Jessy Slota" userId="92f186b7-1552-4089-9f36-3c9f78af3c53" providerId="ADAL" clId="{AD0793AF-2248-4759-BBFB-C25611A903D4}" dt="2022-02-16T17:50:09.953" v="5215" actId="1076"/>
          <ac:spMkLst>
            <pc:docMk/>
            <pc:sldMk cId="2432068170" sldId="268"/>
            <ac:spMk id="9" creationId="{47F79846-692F-4819-A88D-C7233C1A3D3C}"/>
          </ac:spMkLst>
        </pc:spChg>
        <pc:spChg chg="add mod">
          <ac:chgData name="Jessy Slota" userId="92f186b7-1552-4089-9f36-3c9f78af3c53" providerId="ADAL" clId="{AD0793AF-2248-4759-BBFB-C25611A903D4}" dt="2022-02-16T17:50:09.953" v="5215" actId="1076"/>
          <ac:spMkLst>
            <pc:docMk/>
            <pc:sldMk cId="2432068170" sldId="268"/>
            <ac:spMk id="10" creationId="{13D7AB20-CB50-437A-9F96-304FEFB7EC2D}"/>
          </ac:spMkLst>
        </pc:spChg>
        <pc:spChg chg="add mod">
          <ac:chgData name="Jessy Slota" userId="92f186b7-1552-4089-9f36-3c9f78af3c53" providerId="ADAL" clId="{AD0793AF-2248-4759-BBFB-C25611A903D4}" dt="2022-02-16T17:49:01.565" v="5206" actId="571"/>
          <ac:spMkLst>
            <pc:docMk/>
            <pc:sldMk cId="2432068170" sldId="268"/>
            <ac:spMk id="12" creationId="{717E6030-93F7-4915-A80D-2FEBC79768EB}"/>
          </ac:spMkLst>
        </pc:spChg>
        <pc:spChg chg="add mod">
          <ac:chgData name="Jessy Slota" userId="92f186b7-1552-4089-9f36-3c9f78af3c53" providerId="ADAL" clId="{AD0793AF-2248-4759-BBFB-C25611A903D4}" dt="2022-02-16T17:51:08.633" v="5222" actId="1076"/>
          <ac:spMkLst>
            <pc:docMk/>
            <pc:sldMk cId="2432068170" sldId="268"/>
            <ac:spMk id="13" creationId="{2CB2EEF0-F3C5-4950-AF49-082220A64FD2}"/>
          </ac:spMkLst>
        </pc:spChg>
        <pc:spChg chg="add mod">
          <ac:chgData name="Jessy Slota" userId="92f186b7-1552-4089-9f36-3c9f78af3c53" providerId="ADAL" clId="{AD0793AF-2248-4759-BBFB-C25611A903D4}" dt="2022-02-18T13:44:02.404" v="6775" actId="113"/>
          <ac:spMkLst>
            <pc:docMk/>
            <pc:sldMk cId="2432068170" sldId="268"/>
            <ac:spMk id="14" creationId="{CEDC7E4C-900C-4B45-9A38-3F8615FDF0B7}"/>
          </ac:spMkLst>
        </pc:spChg>
        <pc:picChg chg="add mod">
          <ac:chgData name="Jessy Slota" userId="92f186b7-1552-4089-9f36-3c9f78af3c53" providerId="ADAL" clId="{AD0793AF-2248-4759-BBFB-C25611A903D4}" dt="2022-02-16T17:50:03.217" v="5214" actId="1076"/>
          <ac:picMkLst>
            <pc:docMk/>
            <pc:sldMk cId="2432068170" sldId="268"/>
            <ac:picMk id="5" creationId="{70E68FD3-C934-4AC5-9DDA-925D821044C9}"/>
          </ac:picMkLst>
        </pc:picChg>
        <pc:picChg chg="add mod">
          <ac:chgData name="Jessy Slota" userId="92f186b7-1552-4089-9f36-3c9f78af3c53" providerId="ADAL" clId="{AD0793AF-2248-4759-BBFB-C25611A903D4}" dt="2022-02-16T17:50:09.953" v="5215" actId="1076"/>
          <ac:picMkLst>
            <pc:docMk/>
            <pc:sldMk cId="2432068170" sldId="268"/>
            <ac:picMk id="7" creationId="{054BA9B3-9F94-4353-A44E-8173CB416CA9}"/>
          </ac:picMkLst>
        </pc:picChg>
        <pc:picChg chg="add mod">
          <ac:chgData name="Jessy Slota" userId="92f186b7-1552-4089-9f36-3c9f78af3c53" providerId="ADAL" clId="{AD0793AF-2248-4759-BBFB-C25611A903D4}" dt="2022-02-16T17:49:01.565" v="5206" actId="571"/>
          <ac:picMkLst>
            <pc:docMk/>
            <pc:sldMk cId="2432068170" sldId="268"/>
            <ac:picMk id="11" creationId="{396FF0BA-A57E-46C9-932A-3B5017A1B3A3}"/>
          </ac:picMkLst>
        </pc:picChg>
      </pc:sldChg>
      <pc:sldChg chg="addSp delSp modSp new mod ord">
        <pc:chgData name="Jessy Slota" userId="92f186b7-1552-4089-9f36-3c9f78af3c53" providerId="ADAL" clId="{AD0793AF-2248-4759-BBFB-C25611A903D4}" dt="2022-02-16T18:02:29.530" v="5752" actId="113"/>
        <pc:sldMkLst>
          <pc:docMk/>
          <pc:sldMk cId="3519199062" sldId="269"/>
        </pc:sldMkLst>
        <pc:spChg chg="mod">
          <ac:chgData name="Jessy Slota" userId="92f186b7-1552-4089-9f36-3c9f78af3c53" providerId="ADAL" clId="{AD0793AF-2248-4759-BBFB-C25611A903D4}" dt="2022-02-11T18:32:16.288" v="3501" actId="20577"/>
          <ac:spMkLst>
            <pc:docMk/>
            <pc:sldMk cId="3519199062" sldId="269"/>
            <ac:spMk id="2" creationId="{913B37FF-C63F-449A-A35E-9285D4074EAA}"/>
          </ac:spMkLst>
        </pc:spChg>
        <pc:spChg chg="add mod">
          <ac:chgData name="Jessy Slota" userId="92f186b7-1552-4089-9f36-3c9f78af3c53" providerId="ADAL" clId="{AD0793AF-2248-4759-BBFB-C25611A903D4}" dt="2022-02-16T18:02:29.530" v="5752" actId="113"/>
          <ac:spMkLst>
            <pc:docMk/>
            <pc:sldMk cId="3519199062" sldId="269"/>
            <ac:spMk id="3" creationId="{20ACBFAA-FF35-4EFC-887A-8D4EA5D32CB7}"/>
          </ac:spMkLst>
        </pc:spChg>
        <pc:spChg chg="del mod">
          <ac:chgData name="Jessy Slota" userId="92f186b7-1552-4089-9f36-3c9f78af3c53" providerId="ADAL" clId="{AD0793AF-2248-4759-BBFB-C25611A903D4}" dt="2022-02-11T18:32:21.438" v="3502" actId="478"/>
          <ac:spMkLst>
            <pc:docMk/>
            <pc:sldMk cId="3519199062" sldId="269"/>
            <ac:spMk id="3" creationId="{80E9E3F4-365D-4028-B88A-D0002A990803}"/>
          </ac:spMkLst>
        </pc:spChg>
        <pc:spChg chg="add mod">
          <ac:chgData name="Jessy Slota" userId="92f186b7-1552-4089-9f36-3c9f78af3c53" providerId="ADAL" clId="{AD0793AF-2248-4759-BBFB-C25611A903D4}" dt="2022-02-16T18:01:26.605" v="5670" actId="20577"/>
          <ac:spMkLst>
            <pc:docMk/>
            <pc:sldMk cId="3519199062" sldId="269"/>
            <ac:spMk id="8" creationId="{A42A2E8C-8013-4644-A0BC-CF54AB9D0839}"/>
          </ac:spMkLst>
        </pc:spChg>
        <pc:spChg chg="add del mod">
          <ac:chgData name="Jessy Slota" userId="92f186b7-1552-4089-9f36-3c9f78af3c53" providerId="ADAL" clId="{AD0793AF-2248-4759-BBFB-C25611A903D4}" dt="2022-02-11T18:32:27.773" v="3503" actId="478"/>
          <ac:spMkLst>
            <pc:docMk/>
            <pc:sldMk cId="3519199062" sldId="269"/>
            <ac:spMk id="9" creationId="{F261A33E-06B5-452D-9246-D13D063C31FA}"/>
          </ac:spMkLst>
        </pc:spChg>
        <pc:spChg chg="add mod">
          <ac:chgData name="Jessy Slota" userId="92f186b7-1552-4089-9f36-3c9f78af3c53" providerId="ADAL" clId="{AD0793AF-2248-4759-BBFB-C25611A903D4}" dt="2022-02-11T18:33:01.954" v="3507" actId="14100"/>
          <ac:spMkLst>
            <pc:docMk/>
            <pc:sldMk cId="3519199062" sldId="269"/>
            <ac:spMk id="10" creationId="{0200C0F3-4F1A-4525-B4CB-33EDC19ABE6C}"/>
          </ac:spMkLst>
        </pc:spChg>
        <pc:spChg chg="add mod">
          <ac:chgData name="Jessy Slota" userId="92f186b7-1552-4089-9f36-3c9f78af3c53" providerId="ADAL" clId="{AD0793AF-2248-4759-BBFB-C25611A903D4}" dt="2022-02-11T18:33:20.112" v="3514" actId="14100"/>
          <ac:spMkLst>
            <pc:docMk/>
            <pc:sldMk cId="3519199062" sldId="269"/>
            <ac:spMk id="11" creationId="{50B1B986-F8F2-4D51-9458-C33CBD376F70}"/>
          </ac:spMkLst>
        </pc:spChg>
        <pc:spChg chg="add mod">
          <ac:chgData name="Jessy Slota" userId="92f186b7-1552-4089-9f36-3c9f78af3c53" providerId="ADAL" clId="{AD0793AF-2248-4759-BBFB-C25611A903D4}" dt="2022-02-11T18:33:29.879" v="3517" actId="14100"/>
          <ac:spMkLst>
            <pc:docMk/>
            <pc:sldMk cId="3519199062" sldId="269"/>
            <ac:spMk id="12" creationId="{ED055DBD-327E-445F-AC52-E9E743A41ED0}"/>
          </ac:spMkLst>
        </pc:spChg>
        <pc:picChg chg="add mod">
          <ac:chgData name="Jessy Slota" userId="92f186b7-1552-4089-9f36-3c9f78af3c53" providerId="ADAL" clId="{AD0793AF-2248-4759-BBFB-C25611A903D4}" dt="2022-02-11T17:23:35.093" v="2750" actId="1076"/>
          <ac:picMkLst>
            <pc:docMk/>
            <pc:sldMk cId="3519199062" sldId="269"/>
            <ac:picMk id="5" creationId="{632E3BFD-6686-4096-B7B1-85839B8260E8}"/>
          </ac:picMkLst>
        </pc:picChg>
        <pc:picChg chg="add mod">
          <ac:chgData name="Jessy Slota" userId="92f186b7-1552-4089-9f36-3c9f78af3c53" providerId="ADAL" clId="{AD0793AF-2248-4759-BBFB-C25611A903D4}" dt="2022-02-11T17:36:06.100" v="2848" actId="1076"/>
          <ac:picMkLst>
            <pc:docMk/>
            <pc:sldMk cId="3519199062" sldId="269"/>
            <ac:picMk id="7" creationId="{977753ED-D245-49FA-9661-17AB3F8382C9}"/>
          </ac:picMkLst>
        </pc:picChg>
      </pc:sldChg>
      <pc:sldChg chg="modSp new mod">
        <pc:chgData name="Jessy Slota" userId="92f186b7-1552-4089-9f36-3c9f78af3c53" providerId="ADAL" clId="{AD0793AF-2248-4759-BBFB-C25611A903D4}" dt="2022-02-18T14:37:37.887" v="7902" actId="12"/>
        <pc:sldMkLst>
          <pc:docMk/>
          <pc:sldMk cId="1471106720" sldId="270"/>
        </pc:sldMkLst>
        <pc:spChg chg="mod">
          <ac:chgData name="Jessy Slota" userId="92f186b7-1552-4089-9f36-3c9f78af3c53" providerId="ADAL" clId="{AD0793AF-2248-4759-BBFB-C25611A903D4}" dt="2022-02-18T14:28:23.839" v="7318" actId="20577"/>
          <ac:spMkLst>
            <pc:docMk/>
            <pc:sldMk cId="1471106720" sldId="270"/>
            <ac:spMk id="2" creationId="{D31FE10E-E445-4EC6-A861-C792A0CAF2C4}"/>
          </ac:spMkLst>
        </pc:spChg>
        <pc:spChg chg="mod">
          <ac:chgData name="Jessy Slota" userId="92f186b7-1552-4089-9f36-3c9f78af3c53" providerId="ADAL" clId="{AD0793AF-2248-4759-BBFB-C25611A903D4}" dt="2022-02-18T14:37:37.887" v="7902" actId="12"/>
          <ac:spMkLst>
            <pc:docMk/>
            <pc:sldMk cId="1471106720" sldId="270"/>
            <ac:spMk id="3" creationId="{475A3D19-40D1-42EB-88AE-6704C49D986F}"/>
          </ac:spMkLst>
        </pc:spChg>
      </pc:sldChg>
      <pc:sldChg chg="addSp modSp new mod">
        <pc:chgData name="Jessy Slota" userId="92f186b7-1552-4089-9f36-3c9f78af3c53" providerId="ADAL" clId="{AD0793AF-2248-4759-BBFB-C25611A903D4}" dt="2022-02-18T15:30:18.690" v="10687" actId="113"/>
        <pc:sldMkLst>
          <pc:docMk/>
          <pc:sldMk cId="853080901" sldId="271"/>
        </pc:sldMkLst>
        <pc:spChg chg="mod">
          <ac:chgData name="Jessy Slota" userId="92f186b7-1552-4089-9f36-3c9f78af3c53" providerId="ADAL" clId="{AD0793AF-2248-4759-BBFB-C25611A903D4}" dt="2022-02-09T19:43:19.399" v="2021" actId="20577"/>
          <ac:spMkLst>
            <pc:docMk/>
            <pc:sldMk cId="853080901" sldId="271"/>
            <ac:spMk id="2" creationId="{38CADD88-997A-40CD-A63A-7615A6552CAA}"/>
          </ac:spMkLst>
        </pc:spChg>
        <pc:spChg chg="add mod">
          <ac:chgData name="Jessy Slota" userId="92f186b7-1552-4089-9f36-3c9f78af3c53" providerId="ADAL" clId="{AD0793AF-2248-4759-BBFB-C25611A903D4}" dt="2022-02-18T15:30:18.690" v="10687" actId="113"/>
          <ac:spMkLst>
            <pc:docMk/>
            <pc:sldMk cId="853080901" sldId="271"/>
            <ac:spMk id="3" creationId="{45EE65F5-A4DE-4D27-9A49-BDEBEB269ABD}"/>
          </ac:spMkLst>
        </pc:spChg>
        <pc:picChg chg="mod">
          <ac:chgData name="Jessy Slota" userId="92f186b7-1552-4089-9f36-3c9f78af3c53" providerId="ADAL" clId="{AD0793AF-2248-4759-BBFB-C25611A903D4}" dt="2022-02-17T21:20:00.394" v="6553" actId="1076"/>
          <ac:picMkLst>
            <pc:docMk/>
            <pc:sldMk cId="853080901" sldId="271"/>
            <ac:picMk id="1028" creationId="{00000000-0000-0000-0000-000000000000}"/>
          </ac:picMkLst>
        </pc:picChg>
      </pc:sldChg>
      <pc:sldChg chg="addSp delSp modSp new mod">
        <pc:chgData name="Jessy Slota" userId="92f186b7-1552-4089-9f36-3c9f78af3c53" providerId="ADAL" clId="{AD0793AF-2248-4759-BBFB-C25611A903D4}" dt="2022-02-18T14:52:50.727" v="9143" actId="113"/>
        <pc:sldMkLst>
          <pc:docMk/>
          <pc:sldMk cId="1389590452" sldId="272"/>
        </pc:sldMkLst>
        <pc:spChg chg="mod">
          <ac:chgData name="Jessy Slota" userId="92f186b7-1552-4089-9f36-3c9f78af3c53" providerId="ADAL" clId="{AD0793AF-2248-4759-BBFB-C25611A903D4}" dt="2022-02-16T15:08:14.272" v="3708" actId="20577"/>
          <ac:spMkLst>
            <pc:docMk/>
            <pc:sldMk cId="1389590452" sldId="272"/>
            <ac:spMk id="2" creationId="{10C877D0-F348-43B6-946F-C7338E60BD69}"/>
          </ac:spMkLst>
        </pc:spChg>
        <pc:spChg chg="add mod">
          <ac:chgData name="Jessy Slota" userId="92f186b7-1552-4089-9f36-3c9f78af3c53" providerId="ADAL" clId="{AD0793AF-2248-4759-BBFB-C25611A903D4}" dt="2022-02-18T14:52:50.727" v="9143" actId="113"/>
          <ac:spMkLst>
            <pc:docMk/>
            <pc:sldMk cId="1389590452" sldId="272"/>
            <ac:spMk id="3" creationId="{01BFC6EC-5EE6-4FE8-BC09-46E65DD51492}"/>
          </ac:spMkLst>
        </pc:spChg>
        <pc:spChg chg="del">
          <ac:chgData name="Jessy Slota" userId="92f186b7-1552-4089-9f36-3c9f78af3c53" providerId="ADAL" clId="{AD0793AF-2248-4759-BBFB-C25611A903D4}" dt="2022-02-16T15:03:48.098" v="3677" actId="478"/>
          <ac:spMkLst>
            <pc:docMk/>
            <pc:sldMk cId="1389590452" sldId="272"/>
            <ac:spMk id="3" creationId="{8785DD09-78C8-4E60-A16E-A9C6F03537E5}"/>
          </ac:spMkLst>
        </pc:spChg>
        <pc:picChg chg="add mod">
          <ac:chgData name="Jessy Slota" userId="92f186b7-1552-4089-9f36-3c9f78af3c53" providerId="ADAL" clId="{AD0793AF-2248-4759-BBFB-C25611A903D4}" dt="2022-02-18T14:51:06.925" v="8918" actId="1076"/>
          <ac:picMkLst>
            <pc:docMk/>
            <pc:sldMk cId="1389590452" sldId="272"/>
            <ac:picMk id="5" creationId="{4E4A493D-15DD-4C58-8CB0-59AC478FFEBF}"/>
          </ac:picMkLst>
        </pc:picChg>
      </pc:sldChg>
      <pc:sldChg chg="addSp delSp modSp new mod">
        <pc:chgData name="Jessy Slota" userId="92f186b7-1552-4089-9f36-3c9f78af3c53" providerId="ADAL" clId="{AD0793AF-2248-4759-BBFB-C25611A903D4}" dt="2022-02-18T15:42:49.660" v="10907"/>
        <pc:sldMkLst>
          <pc:docMk/>
          <pc:sldMk cId="1225286138" sldId="273"/>
        </pc:sldMkLst>
        <pc:spChg chg="mod">
          <ac:chgData name="Jessy Slota" userId="92f186b7-1552-4089-9f36-3c9f78af3c53" providerId="ADAL" clId="{AD0793AF-2248-4759-BBFB-C25611A903D4}" dt="2022-02-18T15:42:49.660" v="10907"/>
          <ac:spMkLst>
            <pc:docMk/>
            <pc:sldMk cId="1225286138" sldId="273"/>
            <ac:spMk id="2" creationId="{4A4E9AFE-6A8D-4EFB-B7B6-32F9E8040D0E}"/>
          </ac:spMkLst>
        </pc:spChg>
        <pc:spChg chg="add mod">
          <ac:chgData name="Jessy Slota" userId="92f186b7-1552-4089-9f36-3c9f78af3c53" providerId="ADAL" clId="{AD0793AF-2248-4759-BBFB-C25611A903D4}" dt="2022-02-18T14:57:14.194" v="9565" actId="20577"/>
          <ac:spMkLst>
            <pc:docMk/>
            <pc:sldMk cId="1225286138" sldId="273"/>
            <ac:spMk id="3" creationId="{86F6FFBF-6EBF-42D3-AFB0-EB483F0FB278}"/>
          </ac:spMkLst>
        </pc:spChg>
        <pc:spChg chg="del">
          <ac:chgData name="Jessy Slota" userId="92f186b7-1552-4089-9f36-3c9f78af3c53" providerId="ADAL" clId="{AD0793AF-2248-4759-BBFB-C25611A903D4}" dt="2022-02-16T15:09:39.832" v="3732" actId="478"/>
          <ac:spMkLst>
            <pc:docMk/>
            <pc:sldMk cId="1225286138" sldId="273"/>
            <ac:spMk id="3" creationId="{BDBDD844-DCA0-499D-83CA-6170AF63B7A8}"/>
          </ac:spMkLst>
        </pc:spChg>
        <pc:picChg chg="add mod">
          <ac:chgData name="Jessy Slota" userId="92f186b7-1552-4089-9f36-3c9f78af3c53" providerId="ADAL" clId="{AD0793AF-2248-4759-BBFB-C25611A903D4}" dt="2022-02-18T14:55:26.749" v="9302" actId="1076"/>
          <ac:picMkLst>
            <pc:docMk/>
            <pc:sldMk cId="1225286138" sldId="273"/>
            <ac:picMk id="5" creationId="{AABF74F3-3380-4980-9E1D-E538093C6CC2}"/>
          </ac:picMkLst>
        </pc:picChg>
      </pc:sldChg>
      <pc:sldChg chg="addSp delSp modSp new mod">
        <pc:chgData name="Jessy Slota" userId="92f186b7-1552-4089-9f36-3c9f78af3c53" providerId="ADAL" clId="{AD0793AF-2248-4759-BBFB-C25611A903D4}" dt="2022-02-18T15:02:56.486" v="9798" actId="1076"/>
        <pc:sldMkLst>
          <pc:docMk/>
          <pc:sldMk cId="2583293169" sldId="274"/>
        </pc:sldMkLst>
        <pc:spChg chg="mod">
          <ac:chgData name="Jessy Slota" userId="92f186b7-1552-4089-9f36-3c9f78af3c53" providerId="ADAL" clId="{AD0793AF-2248-4759-BBFB-C25611A903D4}" dt="2022-02-16T15:12:30.587" v="3753" actId="20577"/>
          <ac:spMkLst>
            <pc:docMk/>
            <pc:sldMk cId="2583293169" sldId="274"/>
            <ac:spMk id="2" creationId="{AFDFA3F0-A37A-447E-91B6-CD7D35390099}"/>
          </ac:spMkLst>
        </pc:spChg>
        <pc:spChg chg="del">
          <ac:chgData name="Jessy Slota" userId="92f186b7-1552-4089-9f36-3c9f78af3c53" providerId="ADAL" clId="{AD0793AF-2248-4759-BBFB-C25611A903D4}" dt="2022-02-16T15:13:47.081" v="3755" actId="478"/>
          <ac:spMkLst>
            <pc:docMk/>
            <pc:sldMk cId="2583293169" sldId="274"/>
            <ac:spMk id="3" creationId="{39BF8569-70AD-4E87-954A-0FF1B5EF080F}"/>
          </ac:spMkLst>
        </pc:spChg>
        <pc:spChg chg="add mod">
          <ac:chgData name="Jessy Slota" userId="92f186b7-1552-4089-9f36-3c9f78af3c53" providerId="ADAL" clId="{AD0793AF-2248-4759-BBFB-C25611A903D4}" dt="2022-02-18T15:02:56.486" v="9798" actId="1076"/>
          <ac:spMkLst>
            <pc:docMk/>
            <pc:sldMk cId="2583293169" sldId="274"/>
            <ac:spMk id="3" creationId="{6211A0C1-4D52-46B2-8D4A-ABB6EA4BEE2C}"/>
          </ac:spMkLst>
        </pc:spChg>
        <pc:picChg chg="add mod">
          <ac:chgData name="Jessy Slota" userId="92f186b7-1552-4089-9f36-3c9f78af3c53" providerId="ADAL" clId="{AD0793AF-2248-4759-BBFB-C25611A903D4}" dt="2022-02-18T14:57:43.632" v="9581" actId="14100"/>
          <ac:picMkLst>
            <pc:docMk/>
            <pc:sldMk cId="2583293169" sldId="274"/>
            <ac:picMk id="5" creationId="{0D8DE9A9-A59D-4AC7-A4A4-F46478DFC59B}"/>
          </ac:picMkLst>
        </pc:picChg>
      </pc:sldChg>
      <pc:sldChg chg="addSp delSp modSp new mod ord">
        <pc:chgData name="Jessy Slota" userId="92f186b7-1552-4089-9f36-3c9f78af3c53" providerId="ADAL" clId="{AD0793AF-2248-4759-BBFB-C25611A903D4}" dt="2022-02-18T15:05:39.545" v="9964" actId="1076"/>
        <pc:sldMkLst>
          <pc:docMk/>
          <pc:sldMk cId="1364613782" sldId="275"/>
        </pc:sldMkLst>
        <pc:spChg chg="mod">
          <ac:chgData name="Jessy Slota" userId="92f186b7-1552-4089-9f36-3c9f78af3c53" providerId="ADAL" clId="{AD0793AF-2248-4759-BBFB-C25611A903D4}" dt="2022-02-16T15:17:05.843" v="3834" actId="20577"/>
          <ac:spMkLst>
            <pc:docMk/>
            <pc:sldMk cId="1364613782" sldId="275"/>
            <ac:spMk id="2" creationId="{F92AB9C8-FE6D-48A5-8440-304BF412CBF8}"/>
          </ac:spMkLst>
        </pc:spChg>
        <pc:spChg chg="add mod">
          <ac:chgData name="Jessy Slota" userId="92f186b7-1552-4089-9f36-3c9f78af3c53" providerId="ADAL" clId="{AD0793AF-2248-4759-BBFB-C25611A903D4}" dt="2022-02-18T15:05:39.545" v="9964" actId="1076"/>
          <ac:spMkLst>
            <pc:docMk/>
            <pc:sldMk cId="1364613782" sldId="275"/>
            <ac:spMk id="3" creationId="{AB663B6F-3059-414E-B44C-C61DCCCD8982}"/>
          </ac:spMkLst>
        </pc:spChg>
        <pc:spChg chg="del">
          <ac:chgData name="Jessy Slota" userId="92f186b7-1552-4089-9f36-3c9f78af3c53" providerId="ADAL" clId="{AD0793AF-2248-4759-BBFB-C25611A903D4}" dt="2022-02-16T15:17:11.520" v="3835" actId="478"/>
          <ac:spMkLst>
            <pc:docMk/>
            <pc:sldMk cId="1364613782" sldId="275"/>
            <ac:spMk id="3" creationId="{CB82060B-B48F-4BCD-BE49-B805D2171EE5}"/>
          </ac:spMkLst>
        </pc:spChg>
        <pc:picChg chg="add mod">
          <ac:chgData name="Jessy Slota" userId="92f186b7-1552-4089-9f36-3c9f78af3c53" providerId="ADAL" clId="{AD0793AF-2248-4759-BBFB-C25611A903D4}" dt="2022-02-18T15:04:02.377" v="9799" actId="14100"/>
          <ac:picMkLst>
            <pc:docMk/>
            <pc:sldMk cId="1364613782" sldId="275"/>
            <ac:picMk id="5" creationId="{09EB345E-D804-42AA-A1F5-2743C46D21C9}"/>
          </ac:picMkLst>
        </pc:picChg>
      </pc:sldChg>
      <pc:sldChg chg="addSp delSp modSp new mod">
        <pc:chgData name="Jessy Slota" userId="92f186b7-1552-4089-9f36-3c9f78af3c53" providerId="ADAL" clId="{AD0793AF-2248-4759-BBFB-C25611A903D4}" dt="2022-02-16T15:21:25.702" v="3857" actId="1076"/>
        <pc:sldMkLst>
          <pc:docMk/>
          <pc:sldMk cId="1578759081" sldId="276"/>
        </pc:sldMkLst>
        <pc:spChg chg="mod">
          <ac:chgData name="Jessy Slota" userId="92f186b7-1552-4089-9f36-3c9f78af3c53" providerId="ADAL" clId="{AD0793AF-2248-4759-BBFB-C25611A903D4}" dt="2022-02-16T15:20:11.702" v="3853" actId="20577"/>
          <ac:spMkLst>
            <pc:docMk/>
            <pc:sldMk cId="1578759081" sldId="276"/>
            <ac:spMk id="2" creationId="{3F6FB8FE-7F8A-40DF-959B-3D6FECACD386}"/>
          </ac:spMkLst>
        </pc:spChg>
        <pc:spChg chg="del">
          <ac:chgData name="Jessy Slota" userId="92f186b7-1552-4089-9f36-3c9f78af3c53" providerId="ADAL" clId="{AD0793AF-2248-4759-BBFB-C25611A903D4}" dt="2022-02-16T15:20:16.047" v="3854" actId="478"/>
          <ac:spMkLst>
            <pc:docMk/>
            <pc:sldMk cId="1578759081" sldId="276"/>
            <ac:spMk id="3" creationId="{B64A2F64-46AD-4BFE-9EA2-5ABF24E7F1B2}"/>
          </ac:spMkLst>
        </pc:spChg>
        <pc:picChg chg="add mod">
          <ac:chgData name="Jessy Slota" userId="92f186b7-1552-4089-9f36-3c9f78af3c53" providerId="ADAL" clId="{AD0793AF-2248-4759-BBFB-C25611A903D4}" dt="2022-02-16T15:21:25.702" v="3857" actId="1076"/>
          <ac:picMkLst>
            <pc:docMk/>
            <pc:sldMk cId="1578759081" sldId="276"/>
            <ac:picMk id="5" creationId="{44BF67EB-E2CC-472C-B6B0-0FF58C569891}"/>
          </ac:picMkLst>
        </pc:picChg>
      </pc:sldChg>
      <pc:sldChg chg="addSp delSp modSp new mod">
        <pc:chgData name="Jessy Slota" userId="92f186b7-1552-4089-9f36-3c9f78af3c53" providerId="ADAL" clId="{AD0793AF-2248-4759-BBFB-C25611A903D4}" dt="2022-02-18T16:20:42.062" v="11368" actId="1076"/>
        <pc:sldMkLst>
          <pc:docMk/>
          <pc:sldMk cId="3253546490" sldId="277"/>
        </pc:sldMkLst>
        <pc:spChg chg="mod">
          <ac:chgData name="Jessy Slota" userId="92f186b7-1552-4089-9f36-3c9f78af3c53" providerId="ADAL" clId="{AD0793AF-2248-4759-BBFB-C25611A903D4}" dt="2022-02-18T13:10:27.368" v="6595" actId="20577"/>
          <ac:spMkLst>
            <pc:docMk/>
            <pc:sldMk cId="3253546490" sldId="277"/>
            <ac:spMk id="2" creationId="{91FC1B55-9B08-4656-80EB-6F7B676ECA78}"/>
          </ac:spMkLst>
        </pc:spChg>
        <pc:spChg chg="del">
          <ac:chgData name="Jessy Slota" userId="92f186b7-1552-4089-9f36-3c9f78af3c53" providerId="ADAL" clId="{AD0793AF-2248-4759-BBFB-C25611A903D4}" dt="2022-02-11T16:05:04.253" v="2280"/>
          <ac:spMkLst>
            <pc:docMk/>
            <pc:sldMk cId="3253546490" sldId="277"/>
            <ac:spMk id="3" creationId="{52AE2BC4-0DA1-4279-8DFC-B02D493EFBDB}"/>
          </ac:spMkLst>
        </pc:spChg>
        <pc:spChg chg="add mod">
          <ac:chgData name="Jessy Slota" userId="92f186b7-1552-4089-9f36-3c9f78af3c53" providerId="ADAL" clId="{AD0793AF-2248-4759-BBFB-C25611A903D4}" dt="2022-02-18T16:20:42.062" v="11368" actId="1076"/>
          <ac:spMkLst>
            <pc:docMk/>
            <pc:sldMk cId="3253546490" sldId="277"/>
            <ac:spMk id="7" creationId="{AA3958EB-4259-4D06-AAF1-34D93EB3C8CB}"/>
          </ac:spMkLst>
        </pc:spChg>
        <pc:picChg chg="add mod">
          <ac:chgData name="Jessy Slota" userId="92f186b7-1552-4089-9f36-3c9f78af3c53" providerId="ADAL" clId="{AD0793AF-2248-4759-BBFB-C25611A903D4}" dt="2022-02-18T14:14:19.684" v="7168" actId="571"/>
          <ac:picMkLst>
            <pc:docMk/>
            <pc:sldMk cId="3253546490" sldId="277"/>
            <ac:picMk id="6" creationId="{614FAB34-5856-45B0-9E0F-FB583243FF25}"/>
          </ac:picMkLst>
        </pc:picChg>
        <pc:picChg chg="add mod">
          <ac:chgData name="Jessy Slota" userId="92f186b7-1552-4089-9f36-3c9f78af3c53" providerId="ADAL" clId="{AD0793AF-2248-4759-BBFB-C25611A903D4}" dt="2022-02-18T14:14:19.684" v="7168" actId="571"/>
          <ac:picMkLst>
            <pc:docMk/>
            <pc:sldMk cId="3253546490" sldId="277"/>
            <ac:picMk id="8" creationId="{0084FA09-DC4C-4DCC-A352-DC7BBA81EE2F}"/>
          </ac:picMkLst>
        </pc:picChg>
        <pc:picChg chg="add mod">
          <ac:chgData name="Jessy Slota" userId="92f186b7-1552-4089-9f36-3c9f78af3c53" providerId="ADAL" clId="{AD0793AF-2248-4759-BBFB-C25611A903D4}" dt="2022-02-18T14:14:25.416" v="7169" actId="1076"/>
          <ac:picMkLst>
            <pc:docMk/>
            <pc:sldMk cId="3253546490" sldId="277"/>
            <ac:picMk id="1026" creationId="{562CD068-C2AF-4C53-869F-342EEB9A5222}"/>
          </ac:picMkLst>
        </pc:picChg>
        <pc:picChg chg="add mod">
          <ac:chgData name="Jessy Slota" userId="92f186b7-1552-4089-9f36-3c9f78af3c53" providerId="ADAL" clId="{AD0793AF-2248-4759-BBFB-C25611A903D4}" dt="2022-02-18T14:14:25.416" v="7169" actId="1076"/>
          <ac:picMkLst>
            <pc:docMk/>
            <pc:sldMk cId="3253546490" sldId="277"/>
            <ac:picMk id="1028" creationId="{2FD3A987-BEEF-4A5C-9918-9E35CA7DD721}"/>
          </ac:picMkLst>
        </pc:picChg>
      </pc:sldChg>
      <pc:sldChg chg="addSp delSp modSp new mod">
        <pc:chgData name="Jessy Slota" userId="92f186b7-1552-4089-9f36-3c9f78af3c53" providerId="ADAL" clId="{AD0793AF-2248-4759-BBFB-C25611A903D4}" dt="2022-02-18T16:23:00.653" v="11377" actId="20577"/>
        <pc:sldMkLst>
          <pc:docMk/>
          <pc:sldMk cId="3299512381" sldId="278"/>
        </pc:sldMkLst>
        <pc:spChg chg="mod">
          <ac:chgData name="Jessy Slota" userId="92f186b7-1552-4089-9f36-3c9f78af3c53" providerId="ADAL" clId="{AD0793AF-2248-4759-BBFB-C25611A903D4}" dt="2022-02-18T16:23:00.653" v="11377" actId="20577"/>
          <ac:spMkLst>
            <pc:docMk/>
            <pc:sldMk cId="3299512381" sldId="278"/>
            <ac:spMk id="2" creationId="{9FDCDFA0-F61D-4730-BEDE-002BA110966E}"/>
          </ac:spMkLst>
        </pc:spChg>
        <pc:spChg chg="add mod">
          <ac:chgData name="Jessy Slota" userId="92f186b7-1552-4089-9f36-3c9f78af3c53" providerId="ADAL" clId="{AD0793AF-2248-4759-BBFB-C25611A903D4}" dt="2022-02-18T15:45:55.226" v="10932" actId="1076"/>
          <ac:spMkLst>
            <pc:docMk/>
            <pc:sldMk cId="3299512381" sldId="278"/>
            <ac:spMk id="3" creationId="{61A5D208-089B-4EDE-8CE2-D311F523E7DE}"/>
          </ac:spMkLst>
        </pc:spChg>
        <pc:spChg chg="del">
          <ac:chgData name="Jessy Slota" userId="92f186b7-1552-4089-9f36-3c9f78af3c53" providerId="ADAL" clId="{AD0793AF-2248-4759-BBFB-C25611A903D4}" dt="2022-02-11T16:34:21.647" v="2342" actId="22"/>
          <ac:spMkLst>
            <pc:docMk/>
            <pc:sldMk cId="3299512381" sldId="278"/>
            <ac:spMk id="3" creationId="{87D86806-BDC9-4E0E-8FF1-4BEDA2CBF43B}"/>
          </ac:spMkLst>
        </pc:spChg>
        <pc:spChg chg="add mod">
          <ac:chgData name="Jessy Slota" userId="92f186b7-1552-4089-9f36-3c9f78af3c53" providerId="ADAL" clId="{AD0793AF-2248-4759-BBFB-C25611A903D4}" dt="2022-02-18T15:25:38.307" v="10491" actId="113"/>
          <ac:spMkLst>
            <pc:docMk/>
            <pc:sldMk cId="3299512381" sldId="278"/>
            <ac:spMk id="4" creationId="{2C1B0ABD-A94E-4944-835C-0CB4F6D85F3C}"/>
          </ac:spMkLst>
        </pc:spChg>
        <pc:spChg chg="add mod">
          <ac:chgData name="Jessy Slota" userId="92f186b7-1552-4089-9f36-3c9f78af3c53" providerId="ADAL" clId="{AD0793AF-2248-4759-BBFB-C25611A903D4}" dt="2022-02-11T17:54:34.341" v="3121" actId="14100"/>
          <ac:spMkLst>
            <pc:docMk/>
            <pc:sldMk cId="3299512381" sldId="278"/>
            <ac:spMk id="14" creationId="{0364BD29-AB74-4CA9-BC39-D31A595308D7}"/>
          </ac:spMkLst>
        </pc:spChg>
        <pc:spChg chg="add mod">
          <ac:chgData name="Jessy Slota" userId="92f186b7-1552-4089-9f36-3c9f78af3c53" providerId="ADAL" clId="{AD0793AF-2248-4759-BBFB-C25611A903D4}" dt="2022-02-11T17:55:07.272" v="3129" actId="14100"/>
          <ac:spMkLst>
            <pc:docMk/>
            <pc:sldMk cId="3299512381" sldId="278"/>
            <ac:spMk id="15" creationId="{6724226D-A9F0-4EB6-A5BC-F9F0DD648787}"/>
          </ac:spMkLst>
        </pc:spChg>
        <pc:spChg chg="add mod">
          <ac:chgData name="Jessy Slota" userId="92f186b7-1552-4089-9f36-3c9f78af3c53" providerId="ADAL" clId="{AD0793AF-2248-4759-BBFB-C25611A903D4}" dt="2022-02-11T17:55:22.522" v="3135" actId="14100"/>
          <ac:spMkLst>
            <pc:docMk/>
            <pc:sldMk cId="3299512381" sldId="278"/>
            <ac:spMk id="16" creationId="{2493F968-5917-425B-88C4-D2AA729C2976}"/>
          </ac:spMkLst>
        </pc:spChg>
        <pc:spChg chg="add mod">
          <ac:chgData name="Jessy Slota" userId="92f186b7-1552-4089-9f36-3c9f78af3c53" providerId="ADAL" clId="{AD0793AF-2248-4759-BBFB-C25611A903D4}" dt="2022-02-11T17:55:55.414" v="3174" actId="1037"/>
          <ac:spMkLst>
            <pc:docMk/>
            <pc:sldMk cId="3299512381" sldId="278"/>
            <ac:spMk id="17" creationId="{DF537424-C8E5-44AA-B556-C4120E81772C}"/>
          </ac:spMkLst>
        </pc:spChg>
        <pc:spChg chg="add mod">
          <ac:chgData name="Jessy Slota" userId="92f186b7-1552-4089-9f36-3c9f78af3c53" providerId="ADAL" clId="{AD0793AF-2248-4759-BBFB-C25611A903D4}" dt="2022-02-11T17:55:41.654" v="3139" actId="14100"/>
          <ac:spMkLst>
            <pc:docMk/>
            <pc:sldMk cId="3299512381" sldId="278"/>
            <ac:spMk id="18" creationId="{55B2C55C-F376-440C-BC1D-EE08A0A454AC}"/>
          </ac:spMkLst>
        </pc:spChg>
        <pc:picChg chg="add del mod">
          <ac:chgData name="Jessy Slota" userId="92f186b7-1552-4089-9f36-3c9f78af3c53" providerId="ADAL" clId="{AD0793AF-2248-4759-BBFB-C25611A903D4}" dt="2022-02-11T16:33:12.405" v="2336" actId="478"/>
          <ac:picMkLst>
            <pc:docMk/>
            <pc:sldMk cId="3299512381" sldId="278"/>
            <ac:picMk id="5" creationId="{CC373619-1014-4F17-8E4B-1A2C2173E4D6}"/>
          </ac:picMkLst>
        </pc:picChg>
        <pc:picChg chg="add mod">
          <ac:chgData name="Jessy Slota" userId="92f186b7-1552-4089-9f36-3c9f78af3c53" providerId="ADAL" clId="{AD0793AF-2248-4759-BBFB-C25611A903D4}" dt="2022-02-11T17:54:21.537" v="3118" actId="1076"/>
          <ac:picMkLst>
            <pc:docMk/>
            <pc:sldMk cId="3299512381" sldId="278"/>
            <ac:picMk id="7" creationId="{6CE076FD-8FCF-4C20-9A77-F284F93706E7}"/>
          </ac:picMkLst>
        </pc:picChg>
        <pc:picChg chg="add del mod">
          <ac:chgData name="Jessy Slota" userId="92f186b7-1552-4089-9f36-3c9f78af3c53" providerId="ADAL" clId="{AD0793AF-2248-4759-BBFB-C25611A903D4}" dt="2022-02-11T16:35:06.947" v="2352" actId="478"/>
          <ac:picMkLst>
            <pc:docMk/>
            <pc:sldMk cId="3299512381" sldId="278"/>
            <ac:picMk id="9" creationId="{C117E7A5-9518-4601-83DA-356A2D0CA7B2}"/>
          </ac:picMkLst>
        </pc:picChg>
        <pc:picChg chg="add mod ord">
          <ac:chgData name="Jessy Slota" userId="92f186b7-1552-4089-9f36-3c9f78af3c53" providerId="ADAL" clId="{AD0793AF-2248-4759-BBFB-C25611A903D4}" dt="2022-02-11T17:54:47.214" v="3124" actId="14100"/>
          <ac:picMkLst>
            <pc:docMk/>
            <pc:sldMk cId="3299512381" sldId="278"/>
            <ac:picMk id="11" creationId="{00EA0993-891A-423D-8EB4-C65C4E502570}"/>
          </ac:picMkLst>
        </pc:picChg>
        <pc:picChg chg="add mod">
          <ac:chgData name="Jessy Slota" userId="92f186b7-1552-4089-9f36-3c9f78af3c53" providerId="ADAL" clId="{AD0793AF-2248-4759-BBFB-C25611A903D4}" dt="2022-02-11T17:54:50.152" v="3125" actId="1076"/>
          <ac:picMkLst>
            <pc:docMk/>
            <pc:sldMk cId="3299512381" sldId="278"/>
            <ac:picMk id="13" creationId="{80A91D7D-BBC6-4E73-82A5-1C3037C3FB48}"/>
          </ac:picMkLst>
        </pc:picChg>
      </pc:sldChg>
      <pc:sldChg chg="addSp delSp modSp new mod">
        <pc:chgData name="Jessy Slota" userId="92f186b7-1552-4089-9f36-3c9f78af3c53" providerId="ADAL" clId="{AD0793AF-2248-4759-BBFB-C25611A903D4}" dt="2022-02-18T16:23:17.013" v="11381" actId="20577"/>
        <pc:sldMkLst>
          <pc:docMk/>
          <pc:sldMk cId="1873463053" sldId="279"/>
        </pc:sldMkLst>
        <pc:spChg chg="mod">
          <ac:chgData name="Jessy Slota" userId="92f186b7-1552-4089-9f36-3c9f78af3c53" providerId="ADAL" clId="{AD0793AF-2248-4759-BBFB-C25611A903D4}" dt="2022-02-18T16:23:17.013" v="11381" actId="20577"/>
          <ac:spMkLst>
            <pc:docMk/>
            <pc:sldMk cId="1873463053" sldId="279"/>
            <ac:spMk id="2" creationId="{845FD5FA-9EFD-414D-B9A3-3F3F028A1ECD}"/>
          </ac:spMkLst>
        </pc:spChg>
        <pc:spChg chg="add mod">
          <ac:chgData name="Jessy Slota" userId="92f186b7-1552-4089-9f36-3c9f78af3c53" providerId="ADAL" clId="{AD0793AF-2248-4759-BBFB-C25611A903D4}" dt="2022-02-16T17:26:37.741" v="4276" actId="1076"/>
          <ac:spMkLst>
            <pc:docMk/>
            <pc:sldMk cId="1873463053" sldId="279"/>
            <ac:spMk id="3" creationId="{8DB58117-2EE0-4D02-B7F2-5D866F1B2BBC}"/>
          </ac:spMkLst>
        </pc:spChg>
        <pc:spChg chg="del">
          <ac:chgData name="Jessy Slota" userId="92f186b7-1552-4089-9f36-3c9f78af3c53" providerId="ADAL" clId="{AD0793AF-2248-4759-BBFB-C25611A903D4}" dt="2022-02-11T16:42:01.622" v="2412" actId="22"/>
          <ac:spMkLst>
            <pc:docMk/>
            <pc:sldMk cId="1873463053" sldId="279"/>
            <ac:spMk id="3" creationId="{FF80361C-8EA9-4CC5-A892-17B9EBD09EDD}"/>
          </ac:spMkLst>
        </pc:spChg>
        <pc:spChg chg="add mod">
          <ac:chgData name="Jessy Slota" userId="92f186b7-1552-4089-9f36-3c9f78af3c53" providerId="ADAL" clId="{AD0793AF-2248-4759-BBFB-C25611A903D4}" dt="2022-02-16T17:27:01.023" v="4312" actId="1076"/>
          <ac:spMkLst>
            <pc:docMk/>
            <pc:sldMk cId="1873463053" sldId="279"/>
            <ac:spMk id="4" creationId="{1B69D46E-7A0C-4A8D-AA1C-C2A02D9B3CA2}"/>
          </ac:spMkLst>
        </pc:spChg>
        <pc:spChg chg="add mod">
          <ac:chgData name="Jessy Slota" userId="92f186b7-1552-4089-9f36-3c9f78af3c53" providerId="ADAL" clId="{AD0793AF-2248-4759-BBFB-C25611A903D4}" dt="2022-02-18T15:26:22.160" v="10603" actId="1076"/>
          <ac:spMkLst>
            <pc:docMk/>
            <pc:sldMk cId="1873463053" sldId="279"/>
            <ac:spMk id="6" creationId="{23A0A547-F90F-425B-B0D0-DCAF9DE2EAA3}"/>
          </ac:spMkLst>
        </pc:spChg>
        <pc:spChg chg="add mod">
          <ac:chgData name="Jessy Slota" userId="92f186b7-1552-4089-9f36-3c9f78af3c53" providerId="ADAL" clId="{AD0793AF-2248-4759-BBFB-C25611A903D4}" dt="2022-02-11T17:56:35.107" v="3179" actId="14100"/>
          <ac:spMkLst>
            <pc:docMk/>
            <pc:sldMk cId="1873463053" sldId="279"/>
            <ac:spMk id="10" creationId="{42F2C1F4-F720-48C8-AC81-045DA1A07DDE}"/>
          </ac:spMkLst>
        </pc:spChg>
        <pc:spChg chg="add mod">
          <ac:chgData name="Jessy Slota" userId="92f186b7-1552-4089-9f36-3c9f78af3c53" providerId="ADAL" clId="{AD0793AF-2248-4759-BBFB-C25611A903D4}" dt="2022-02-11T17:56:50.164" v="3184" actId="14100"/>
          <ac:spMkLst>
            <pc:docMk/>
            <pc:sldMk cId="1873463053" sldId="279"/>
            <ac:spMk id="11" creationId="{BE8B1CDF-43E7-4733-8EEA-581B28FB26D2}"/>
          </ac:spMkLst>
        </pc:spChg>
        <pc:spChg chg="add mod">
          <ac:chgData name="Jessy Slota" userId="92f186b7-1552-4089-9f36-3c9f78af3c53" providerId="ADAL" clId="{AD0793AF-2248-4759-BBFB-C25611A903D4}" dt="2022-02-11T17:57:04.258" v="3188" actId="14100"/>
          <ac:spMkLst>
            <pc:docMk/>
            <pc:sldMk cId="1873463053" sldId="279"/>
            <ac:spMk id="12" creationId="{773DBB9B-1939-4937-89FC-C9253E5488CD}"/>
          </ac:spMkLst>
        </pc:spChg>
        <pc:picChg chg="add mod">
          <ac:chgData name="Jessy Slota" userId="92f186b7-1552-4089-9f36-3c9f78af3c53" providerId="ADAL" clId="{AD0793AF-2248-4759-BBFB-C25611A903D4}" dt="2022-02-11T17:56:26.306" v="3175" actId="14100"/>
          <ac:picMkLst>
            <pc:docMk/>
            <pc:sldMk cId="1873463053" sldId="279"/>
            <ac:picMk id="5" creationId="{4772CE5C-1A19-48E1-B427-52FF040AF81F}"/>
          </ac:picMkLst>
        </pc:picChg>
        <pc:picChg chg="add mod">
          <ac:chgData name="Jessy Slota" userId="92f186b7-1552-4089-9f36-3c9f78af3c53" providerId="ADAL" clId="{AD0793AF-2248-4759-BBFB-C25611A903D4}" dt="2022-02-11T17:56:28.657" v="3176" actId="14100"/>
          <ac:picMkLst>
            <pc:docMk/>
            <pc:sldMk cId="1873463053" sldId="279"/>
            <ac:picMk id="7" creationId="{D03BF534-71BE-4A42-9D19-285783DBB160}"/>
          </ac:picMkLst>
        </pc:picChg>
        <pc:picChg chg="add mod ord">
          <ac:chgData name="Jessy Slota" userId="92f186b7-1552-4089-9f36-3c9f78af3c53" providerId="ADAL" clId="{AD0793AF-2248-4759-BBFB-C25611A903D4}" dt="2022-02-11T16:42:03.528" v="2413" actId="1076"/>
          <ac:picMkLst>
            <pc:docMk/>
            <pc:sldMk cId="1873463053" sldId="279"/>
            <ac:picMk id="9" creationId="{036CB1BE-82D7-45D6-AFB1-347AC8F0CEFF}"/>
          </ac:picMkLst>
        </pc:picChg>
      </pc:sldChg>
      <pc:sldChg chg="addSp delSp modSp new mod">
        <pc:chgData name="Jessy Slota" userId="92f186b7-1552-4089-9f36-3c9f78af3c53" providerId="ADAL" clId="{AD0793AF-2248-4759-BBFB-C25611A903D4}" dt="2022-02-18T16:23:24.729" v="11385" actId="20577"/>
        <pc:sldMkLst>
          <pc:docMk/>
          <pc:sldMk cId="820297026" sldId="280"/>
        </pc:sldMkLst>
        <pc:spChg chg="mod">
          <ac:chgData name="Jessy Slota" userId="92f186b7-1552-4089-9f36-3c9f78af3c53" providerId="ADAL" clId="{AD0793AF-2248-4759-BBFB-C25611A903D4}" dt="2022-02-18T16:23:24.729" v="11385" actId="20577"/>
          <ac:spMkLst>
            <pc:docMk/>
            <pc:sldMk cId="820297026" sldId="280"/>
            <ac:spMk id="2" creationId="{3D2D9939-C573-45EC-AD21-5A9D5D328182}"/>
          </ac:spMkLst>
        </pc:spChg>
        <pc:spChg chg="add mod">
          <ac:chgData name="Jessy Slota" userId="92f186b7-1552-4089-9f36-3c9f78af3c53" providerId="ADAL" clId="{AD0793AF-2248-4759-BBFB-C25611A903D4}" dt="2022-02-16T17:29:20.842" v="4444" actId="1076"/>
          <ac:spMkLst>
            <pc:docMk/>
            <pc:sldMk cId="820297026" sldId="280"/>
            <ac:spMk id="3" creationId="{157B2AF8-C241-4595-9609-833CD10F65DC}"/>
          </ac:spMkLst>
        </pc:spChg>
        <pc:spChg chg="del">
          <ac:chgData name="Jessy Slota" userId="92f186b7-1552-4089-9f36-3c9f78af3c53" providerId="ADAL" clId="{AD0793AF-2248-4759-BBFB-C25611A903D4}" dt="2022-02-11T17:58:40.380" v="3227" actId="478"/>
          <ac:spMkLst>
            <pc:docMk/>
            <pc:sldMk cId="820297026" sldId="280"/>
            <ac:spMk id="3" creationId="{D894BDC4-2C05-46FA-BBF8-351363FD86C4}"/>
          </ac:spMkLst>
        </pc:spChg>
        <pc:spChg chg="add mod">
          <ac:chgData name="Jessy Slota" userId="92f186b7-1552-4089-9f36-3c9f78af3c53" providerId="ADAL" clId="{AD0793AF-2248-4759-BBFB-C25611A903D4}" dt="2022-02-16T17:30:33.969" v="4562" actId="1076"/>
          <ac:spMkLst>
            <pc:docMk/>
            <pc:sldMk cId="820297026" sldId="280"/>
            <ac:spMk id="4" creationId="{29D3FF10-5377-4F4B-A2DE-2A6DBBD99F53}"/>
          </ac:spMkLst>
        </pc:spChg>
        <pc:spChg chg="add mod">
          <ac:chgData name="Jessy Slota" userId="92f186b7-1552-4089-9f36-3c9f78af3c53" providerId="ADAL" clId="{AD0793AF-2248-4759-BBFB-C25611A903D4}" dt="2022-02-16T17:28:05.468" v="4317" actId="1076"/>
          <ac:spMkLst>
            <pc:docMk/>
            <pc:sldMk cId="820297026" sldId="280"/>
            <ac:spMk id="8" creationId="{55AD238D-E4EA-456D-8DD1-85E246BEB77D}"/>
          </ac:spMkLst>
        </pc:spChg>
        <pc:spChg chg="add mod">
          <ac:chgData name="Jessy Slota" userId="92f186b7-1552-4089-9f36-3c9f78af3c53" providerId="ADAL" clId="{AD0793AF-2248-4759-BBFB-C25611A903D4}" dt="2022-02-16T17:28:08.009" v="4318" actId="1076"/>
          <ac:spMkLst>
            <pc:docMk/>
            <pc:sldMk cId="820297026" sldId="280"/>
            <ac:spMk id="9" creationId="{A1C91E46-5449-4FF7-AD3D-4893DC712554}"/>
          </ac:spMkLst>
        </pc:spChg>
        <pc:picChg chg="add mod">
          <ac:chgData name="Jessy Slota" userId="92f186b7-1552-4089-9f36-3c9f78af3c53" providerId="ADAL" clId="{AD0793AF-2248-4759-BBFB-C25611A903D4}" dt="2022-02-16T17:28:08.009" v="4318" actId="1076"/>
          <ac:picMkLst>
            <pc:docMk/>
            <pc:sldMk cId="820297026" sldId="280"/>
            <ac:picMk id="5" creationId="{D5B7135A-2C01-4134-88C9-1AC65E203FDF}"/>
          </ac:picMkLst>
        </pc:picChg>
        <pc:picChg chg="add mod">
          <ac:chgData name="Jessy Slota" userId="92f186b7-1552-4089-9f36-3c9f78af3c53" providerId="ADAL" clId="{AD0793AF-2248-4759-BBFB-C25611A903D4}" dt="2022-02-16T17:28:05.468" v="4317" actId="1076"/>
          <ac:picMkLst>
            <pc:docMk/>
            <pc:sldMk cId="820297026" sldId="280"/>
            <ac:picMk id="6" creationId="{6556FB9D-9470-4B29-A58C-D4D5C9DA91B4}"/>
          </ac:picMkLst>
        </pc:picChg>
        <pc:picChg chg="add mod">
          <ac:chgData name="Jessy Slota" userId="92f186b7-1552-4089-9f36-3c9f78af3c53" providerId="ADAL" clId="{AD0793AF-2248-4759-BBFB-C25611A903D4}" dt="2022-02-16T17:28:09.501" v="4319" actId="1076"/>
          <ac:picMkLst>
            <pc:docMk/>
            <pc:sldMk cId="820297026" sldId="280"/>
            <ac:picMk id="7" creationId="{89E932E4-F3F9-4B5D-B960-CC6F52B47408}"/>
          </ac:picMkLst>
        </pc:picChg>
        <pc:picChg chg="add mod">
          <ac:chgData name="Jessy Slota" userId="92f186b7-1552-4089-9f36-3c9f78af3c53" providerId="ADAL" clId="{AD0793AF-2248-4759-BBFB-C25611A903D4}" dt="2022-02-11T17:58:47.446" v="3231"/>
          <ac:picMkLst>
            <pc:docMk/>
            <pc:sldMk cId="820297026" sldId="280"/>
            <ac:picMk id="8" creationId="{35040C7C-3532-48DF-B1FF-2B64742A21D0}"/>
          </ac:picMkLst>
        </pc:picChg>
      </pc:sldChg>
      <pc:sldChg chg="addSp delSp modSp new mod">
        <pc:chgData name="Jessy Slota" userId="92f186b7-1552-4089-9f36-3c9f78af3c53" providerId="ADAL" clId="{AD0793AF-2248-4759-BBFB-C25611A903D4}" dt="2022-02-18T16:23:27.250" v="11387" actId="20577"/>
        <pc:sldMkLst>
          <pc:docMk/>
          <pc:sldMk cId="3685320310" sldId="281"/>
        </pc:sldMkLst>
        <pc:spChg chg="mod">
          <ac:chgData name="Jessy Slota" userId="92f186b7-1552-4089-9f36-3c9f78af3c53" providerId="ADAL" clId="{AD0793AF-2248-4759-BBFB-C25611A903D4}" dt="2022-02-18T16:23:27.250" v="11387" actId="20577"/>
          <ac:spMkLst>
            <pc:docMk/>
            <pc:sldMk cId="3685320310" sldId="281"/>
            <ac:spMk id="2" creationId="{0ACFF328-1FB8-46F8-98F0-A06206892126}"/>
          </ac:spMkLst>
        </pc:spChg>
        <pc:spChg chg="del">
          <ac:chgData name="Jessy Slota" userId="92f186b7-1552-4089-9f36-3c9f78af3c53" providerId="ADAL" clId="{AD0793AF-2248-4759-BBFB-C25611A903D4}" dt="2022-02-11T17:59:01.405" v="3236" actId="478"/>
          <ac:spMkLst>
            <pc:docMk/>
            <pc:sldMk cId="3685320310" sldId="281"/>
            <ac:spMk id="3" creationId="{7FE47DD8-8197-448F-920A-4429B9785067}"/>
          </ac:spMkLst>
        </pc:spChg>
        <pc:spChg chg="add mod">
          <ac:chgData name="Jessy Slota" userId="92f186b7-1552-4089-9f36-3c9f78af3c53" providerId="ADAL" clId="{AD0793AF-2248-4759-BBFB-C25611A903D4}" dt="2022-02-16T17:30:05.823" v="4518" actId="1076"/>
          <ac:spMkLst>
            <pc:docMk/>
            <pc:sldMk cId="3685320310" sldId="281"/>
            <ac:spMk id="3" creationId="{AAE2B4B7-DE69-4AD3-BE8B-E3565452ADA5}"/>
          </ac:spMkLst>
        </pc:spChg>
        <pc:picChg chg="add mod">
          <ac:chgData name="Jessy Slota" userId="92f186b7-1552-4089-9f36-3c9f78af3c53" providerId="ADAL" clId="{AD0793AF-2248-4759-BBFB-C25611A903D4}" dt="2022-02-11T16:46:44.007" v="2491" actId="1076"/>
          <ac:picMkLst>
            <pc:docMk/>
            <pc:sldMk cId="3685320310" sldId="281"/>
            <ac:picMk id="5" creationId="{A8F52CC0-1FE8-4244-A317-09EC92CA6ADB}"/>
          </ac:picMkLst>
        </pc:picChg>
      </pc:sldChg>
      <pc:sldChg chg="addSp delSp modSp new mod">
        <pc:chgData name="Jessy Slota" userId="92f186b7-1552-4089-9f36-3c9f78af3c53" providerId="ADAL" clId="{AD0793AF-2248-4759-BBFB-C25611A903D4}" dt="2022-02-18T15:44:59.167" v="10931" actId="113"/>
        <pc:sldMkLst>
          <pc:docMk/>
          <pc:sldMk cId="1868271904" sldId="282"/>
        </pc:sldMkLst>
        <pc:spChg chg="mod">
          <ac:chgData name="Jessy Slota" userId="92f186b7-1552-4089-9f36-3c9f78af3c53" providerId="ADAL" clId="{AD0793AF-2248-4759-BBFB-C25611A903D4}" dt="2022-02-18T15:40:35.827" v="10874" actId="20577"/>
          <ac:spMkLst>
            <pc:docMk/>
            <pc:sldMk cId="1868271904" sldId="282"/>
            <ac:spMk id="2" creationId="{2C436F30-9C0C-4F4A-9730-EF6CD39DC8DF}"/>
          </ac:spMkLst>
        </pc:spChg>
        <pc:spChg chg="del">
          <ac:chgData name="Jessy Slota" userId="92f186b7-1552-4089-9f36-3c9f78af3c53" providerId="ADAL" clId="{AD0793AF-2248-4759-BBFB-C25611A903D4}" dt="2022-02-11T18:03:48.467" v="3315" actId="478"/>
          <ac:spMkLst>
            <pc:docMk/>
            <pc:sldMk cId="1868271904" sldId="282"/>
            <ac:spMk id="3" creationId="{219F4D86-D623-46CD-9757-422BE693D662}"/>
          </ac:spMkLst>
        </pc:spChg>
        <pc:spChg chg="add mod">
          <ac:chgData name="Jessy Slota" userId="92f186b7-1552-4089-9f36-3c9f78af3c53" providerId="ADAL" clId="{AD0793AF-2248-4759-BBFB-C25611A903D4}" dt="2022-02-18T15:44:59.167" v="10931" actId="113"/>
          <ac:spMkLst>
            <pc:docMk/>
            <pc:sldMk cId="1868271904" sldId="282"/>
            <ac:spMk id="3" creationId="{70E1E0EE-D4B0-4AE2-82F2-3825BA68D2C8}"/>
          </ac:spMkLst>
        </pc:spChg>
        <pc:spChg chg="add del mod">
          <ac:chgData name="Jessy Slota" userId="92f186b7-1552-4089-9f36-3c9f78af3c53" providerId="ADAL" clId="{AD0793AF-2248-4759-BBFB-C25611A903D4}" dt="2022-02-16T17:43:48.449" v="5059" actId="478"/>
          <ac:spMkLst>
            <pc:docMk/>
            <pc:sldMk cId="1868271904" sldId="282"/>
            <ac:spMk id="11" creationId="{D0E44DD9-B8B3-4786-B72E-FF6090B2E95F}"/>
          </ac:spMkLst>
        </pc:spChg>
        <pc:spChg chg="add del mod">
          <ac:chgData name="Jessy Slota" userId="92f186b7-1552-4089-9f36-3c9f78af3c53" providerId="ADAL" clId="{AD0793AF-2248-4759-BBFB-C25611A903D4}" dt="2022-02-16T17:43:48.449" v="5059" actId="478"/>
          <ac:spMkLst>
            <pc:docMk/>
            <pc:sldMk cId="1868271904" sldId="282"/>
            <ac:spMk id="12" creationId="{E4770B8D-2AC4-429B-A393-7DBE6AF3AC68}"/>
          </ac:spMkLst>
        </pc:spChg>
        <pc:spChg chg="add mod">
          <ac:chgData name="Jessy Slota" userId="92f186b7-1552-4089-9f36-3c9f78af3c53" providerId="ADAL" clId="{AD0793AF-2248-4759-BBFB-C25611A903D4}" dt="2022-02-11T18:04:39.429" v="3332" actId="14100"/>
          <ac:spMkLst>
            <pc:docMk/>
            <pc:sldMk cId="1868271904" sldId="282"/>
            <ac:spMk id="13" creationId="{63675A19-7A71-4673-9735-14A1B611842C}"/>
          </ac:spMkLst>
        </pc:spChg>
        <pc:spChg chg="add mod">
          <ac:chgData name="Jessy Slota" userId="92f186b7-1552-4089-9f36-3c9f78af3c53" providerId="ADAL" clId="{AD0793AF-2248-4759-BBFB-C25611A903D4}" dt="2022-02-11T18:04:50.888" v="3337" actId="14100"/>
          <ac:spMkLst>
            <pc:docMk/>
            <pc:sldMk cId="1868271904" sldId="282"/>
            <ac:spMk id="14" creationId="{37CACF65-8C7A-485D-8D33-6E967F1A37D1}"/>
          </ac:spMkLst>
        </pc:spChg>
        <pc:picChg chg="add del mod">
          <ac:chgData name="Jessy Slota" userId="92f186b7-1552-4089-9f36-3c9f78af3c53" providerId="ADAL" clId="{AD0793AF-2248-4759-BBFB-C25611A903D4}" dt="2022-02-16T17:43:48.449" v="5059" actId="478"/>
          <ac:picMkLst>
            <pc:docMk/>
            <pc:sldMk cId="1868271904" sldId="282"/>
            <ac:picMk id="5" creationId="{C8D72B51-07E8-428D-9015-D3AF460733F6}"/>
          </ac:picMkLst>
        </pc:picChg>
        <pc:picChg chg="add mod">
          <ac:chgData name="Jessy Slota" userId="92f186b7-1552-4089-9f36-3c9f78af3c53" providerId="ADAL" clId="{AD0793AF-2248-4759-BBFB-C25611A903D4}" dt="2022-02-11T17:08:17.007" v="2575" actId="1076"/>
          <ac:picMkLst>
            <pc:docMk/>
            <pc:sldMk cId="1868271904" sldId="282"/>
            <ac:picMk id="7" creationId="{C14D247D-F511-471E-82AA-4B0DFDD6DFE2}"/>
          </ac:picMkLst>
        </pc:picChg>
        <pc:picChg chg="add mod">
          <ac:chgData name="Jessy Slota" userId="92f186b7-1552-4089-9f36-3c9f78af3c53" providerId="ADAL" clId="{AD0793AF-2248-4759-BBFB-C25611A903D4}" dt="2022-02-11T17:11:25.211" v="2577" actId="1076"/>
          <ac:picMkLst>
            <pc:docMk/>
            <pc:sldMk cId="1868271904" sldId="282"/>
            <ac:picMk id="9" creationId="{1E94CAA8-5177-4BCD-B638-EC086347A8A7}"/>
          </ac:picMkLst>
        </pc:picChg>
        <pc:picChg chg="add del mod">
          <ac:chgData name="Jessy Slota" userId="92f186b7-1552-4089-9f36-3c9f78af3c53" providerId="ADAL" clId="{AD0793AF-2248-4759-BBFB-C25611A903D4}" dt="2022-02-11T18:03:56.942" v="3317"/>
          <ac:picMkLst>
            <pc:docMk/>
            <pc:sldMk cId="1868271904" sldId="282"/>
            <ac:picMk id="10" creationId="{90089A61-F539-4CCB-99C2-CEE7C85AB9C7}"/>
          </ac:picMkLst>
        </pc:picChg>
      </pc:sldChg>
      <pc:sldChg chg="addSp delSp modSp new mod">
        <pc:chgData name="Jessy Slota" userId="92f186b7-1552-4089-9f36-3c9f78af3c53" providerId="ADAL" clId="{AD0793AF-2248-4759-BBFB-C25611A903D4}" dt="2022-02-18T15:40:38.365" v="10876" actId="20577"/>
        <pc:sldMkLst>
          <pc:docMk/>
          <pc:sldMk cId="4234564697" sldId="283"/>
        </pc:sldMkLst>
        <pc:spChg chg="mod">
          <ac:chgData name="Jessy Slota" userId="92f186b7-1552-4089-9f36-3c9f78af3c53" providerId="ADAL" clId="{AD0793AF-2248-4759-BBFB-C25611A903D4}" dt="2022-02-18T15:40:38.365" v="10876" actId="20577"/>
          <ac:spMkLst>
            <pc:docMk/>
            <pc:sldMk cId="4234564697" sldId="283"/>
            <ac:spMk id="2" creationId="{390A32F4-04F0-460F-B8ED-7BD8CEF78EF7}"/>
          </ac:spMkLst>
        </pc:spChg>
        <pc:spChg chg="add mod">
          <ac:chgData name="Jessy Slota" userId="92f186b7-1552-4089-9f36-3c9f78af3c53" providerId="ADAL" clId="{AD0793AF-2248-4759-BBFB-C25611A903D4}" dt="2022-02-18T15:27:42.948" v="10620" actId="14100"/>
          <ac:spMkLst>
            <pc:docMk/>
            <pc:sldMk cId="4234564697" sldId="283"/>
            <ac:spMk id="3" creationId="{515883CE-7B7D-4003-B477-4D9CCE8CF9EA}"/>
          </ac:spMkLst>
        </pc:spChg>
        <pc:spChg chg="del">
          <ac:chgData name="Jessy Slota" userId="92f186b7-1552-4089-9f36-3c9f78af3c53" providerId="ADAL" clId="{AD0793AF-2248-4759-BBFB-C25611A903D4}" dt="2022-02-11T18:04:58.126" v="3338" actId="478"/>
          <ac:spMkLst>
            <pc:docMk/>
            <pc:sldMk cId="4234564697" sldId="283"/>
            <ac:spMk id="3" creationId="{B2801939-27E5-4096-ADB0-4620A93B937B}"/>
          </ac:spMkLst>
        </pc:spChg>
        <pc:spChg chg="add mod">
          <ac:chgData name="Jessy Slota" userId="92f186b7-1552-4089-9f36-3c9f78af3c53" providerId="ADAL" clId="{AD0793AF-2248-4759-BBFB-C25611A903D4}" dt="2022-02-11T18:05:16.371" v="3342" actId="14100"/>
          <ac:spMkLst>
            <pc:docMk/>
            <pc:sldMk cId="4234564697" sldId="283"/>
            <ac:spMk id="8" creationId="{2628867A-81E1-47D9-A1ED-EEAA5E51C1F0}"/>
          </ac:spMkLst>
        </pc:spChg>
        <pc:spChg chg="add mod">
          <ac:chgData name="Jessy Slota" userId="92f186b7-1552-4089-9f36-3c9f78af3c53" providerId="ADAL" clId="{AD0793AF-2248-4759-BBFB-C25611A903D4}" dt="2022-02-11T18:07:15.073" v="3347" actId="14100"/>
          <ac:spMkLst>
            <pc:docMk/>
            <pc:sldMk cId="4234564697" sldId="283"/>
            <ac:spMk id="9" creationId="{7FF9B9CC-2726-48A2-B484-FE426AD33DAF}"/>
          </ac:spMkLst>
        </pc:spChg>
        <pc:picChg chg="add mod">
          <ac:chgData name="Jessy Slota" userId="92f186b7-1552-4089-9f36-3c9f78af3c53" providerId="ADAL" clId="{AD0793AF-2248-4759-BBFB-C25611A903D4}" dt="2022-02-11T17:12:18.670" v="2633" actId="1076"/>
          <ac:picMkLst>
            <pc:docMk/>
            <pc:sldMk cId="4234564697" sldId="283"/>
            <ac:picMk id="5" creationId="{1621431B-6DFA-4517-A037-7F08041C50C2}"/>
          </ac:picMkLst>
        </pc:picChg>
        <pc:picChg chg="add mod">
          <ac:chgData name="Jessy Slota" userId="92f186b7-1552-4089-9f36-3c9f78af3c53" providerId="ADAL" clId="{AD0793AF-2248-4759-BBFB-C25611A903D4}" dt="2022-02-11T17:12:52" v="2638" actId="1076"/>
          <ac:picMkLst>
            <pc:docMk/>
            <pc:sldMk cId="4234564697" sldId="283"/>
            <ac:picMk id="7" creationId="{A79475B3-860A-40C4-9E36-85396A6313DA}"/>
          </ac:picMkLst>
        </pc:picChg>
      </pc:sldChg>
      <pc:sldChg chg="addSp delSp modSp new mod">
        <pc:chgData name="Jessy Slota" userId="92f186b7-1552-4089-9f36-3c9f78af3c53" providerId="ADAL" clId="{AD0793AF-2248-4759-BBFB-C25611A903D4}" dt="2022-02-18T15:41:14.396" v="10899"/>
        <pc:sldMkLst>
          <pc:docMk/>
          <pc:sldMk cId="3687667844" sldId="284"/>
        </pc:sldMkLst>
        <pc:spChg chg="mod">
          <ac:chgData name="Jessy Slota" userId="92f186b7-1552-4089-9f36-3c9f78af3c53" providerId="ADAL" clId="{AD0793AF-2248-4759-BBFB-C25611A903D4}" dt="2022-02-18T15:41:14.396" v="10899"/>
          <ac:spMkLst>
            <pc:docMk/>
            <pc:sldMk cId="3687667844" sldId="284"/>
            <ac:spMk id="2" creationId="{1F1C1096-FC2E-4EA7-985E-1A03A0D31B20}"/>
          </ac:spMkLst>
        </pc:spChg>
        <pc:spChg chg="del">
          <ac:chgData name="Jessy Slota" userId="92f186b7-1552-4089-9f36-3c9f78af3c53" providerId="ADAL" clId="{AD0793AF-2248-4759-BBFB-C25611A903D4}" dt="2022-02-11T18:28:22.889" v="3406" actId="478"/>
          <ac:spMkLst>
            <pc:docMk/>
            <pc:sldMk cId="3687667844" sldId="284"/>
            <ac:spMk id="3" creationId="{236B9D15-244B-4C0D-B9A1-6317EC22D50D}"/>
          </ac:spMkLst>
        </pc:spChg>
        <pc:spChg chg="add mod">
          <ac:chgData name="Jessy Slota" userId="92f186b7-1552-4089-9f36-3c9f78af3c53" providerId="ADAL" clId="{AD0793AF-2248-4759-BBFB-C25611A903D4}" dt="2022-02-18T15:29:42.770" v="10683" actId="14100"/>
          <ac:spMkLst>
            <pc:docMk/>
            <pc:sldMk cId="3687667844" sldId="284"/>
            <ac:spMk id="3" creationId="{B9EBAC84-3895-4101-87F5-5E520813627C}"/>
          </ac:spMkLst>
        </pc:spChg>
        <pc:spChg chg="add mod">
          <ac:chgData name="Jessy Slota" userId="92f186b7-1552-4089-9f36-3c9f78af3c53" providerId="ADAL" clId="{AD0793AF-2248-4759-BBFB-C25611A903D4}" dt="2022-02-11T18:28:34.363" v="3410" actId="14100"/>
          <ac:spMkLst>
            <pc:docMk/>
            <pc:sldMk cId="3687667844" sldId="284"/>
            <ac:spMk id="12" creationId="{447086D8-7CE5-4632-9B80-FF5D3EB31A63}"/>
          </ac:spMkLst>
        </pc:spChg>
        <pc:spChg chg="add mod">
          <ac:chgData name="Jessy Slota" userId="92f186b7-1552-4089-9f36-3c9f78af3c53" providerId="ADAL" clId="{AD0793AF-2248-4759-BBFB-C25611A903D4}" dt="2022-02-11T18:28:42.314" v="3414" actId="14100"/>
          <ac:spMkLst>
            <pc:docMk/>
            <pc:sldMk cId="3687667844" sldId="284"/>
            <ac:spMk id="13" creationId="{6756CA24-6998-4DDB-96C8-40C7A28E7408}"/>
          </ac:spMkLst>
        </pc:spChg>
        <pc:spChg chg="add mod">
          <ac:chgData name="Jessy Slota" userId="92f186b7-1552-4089-9f36-3c9f78af3c53" providerId="ADAL" clId="{AD0793AF-2248-4759-BBFB-C25611A903D4}" dt="2022-02-16T17:53:22.290" v="5381" actId="1076"/>
          <ac:spMkLst>
            <pc:docMk/>
            <pc:sldMk cId="3687667844" sldId="284"/>
            <ac:spMk id="14" creationId="{560B043F-BF3D-4982-BB47-B853D9387947}"/>
          </ac:spMkLst>
        </pc:spChg>
        <pc:spChg chg="add mod">
          <ac:chgData name="Jessy Slota" userId="92f186b7-1552-4089-9f36-3c9f78af3c53" providerId="ADAL" clId="{AD0793AF-2248-4759-BBFB-C25611A903D4}" dt="2022-02-16T17:53:22.290" v="5381" actId="1076"/>
          <ac:spMkLst>
            <pc:docMk/>
            <pc:sldMk cId="3687667844" sldId="284"/>
            <ac:spMk id="15" creationId="{C78E2DEE-764B-454F-9F35-56BFF0D4416D}"/>
          </ac:spMkLst>
        </pc:spChg>
        <pc:spChg chg="add mod">
          <ac:chgData name="Jessy Slota" userId="92f186b7-1552-4089-9f36-3c9f78af3c53" providerId="ADAL" clId="{AD0793AF-2248-4759-BBFB-C25611A903D4}" dt="2022-02-16T17:53:22.290" v="5381" actId="1076"/>
          <ac:spMkLst>
            <pc:docMk/>
            <pc:sldMk cId="3687667844" sldId="284"/>
            <ac:spMk id="16" creationId="{5286AD0E-7432-481D-AE4A-93E110EA406C}"/>
          </ac:spMkLst>
        </pc:spChg>
        <pc:picChg chg="add mod">
          <ac:chgData name="Jessy Slota" userId="92f186b7-1552-4089-9f36-3c9f78af3c53" providerId="ADAL" clId="{AD0793AF-2248-4759-BBFB-C25611A903D4}" dt="2022-02-11T17:15:58.693" v="2693" actId="1076"/>
          <ac:picMkLst>
            <pc:docMk/>
            <pc:sldMk cId="3687667844" sldId="284"/>
            <ac:picMk id="5" creationId="{55F89B2A-F343-4D78-8C3E-6492F1FCD7B2}"/>
          </ac:picMkLst>
        </pc:picChg>
        <pc:picChg chg="add mod">
          <ac:chgData name="Jessy Slota" userId="92f186b7-1552-4089-9f36-3c9f78af3c53" providerId="ADAL" clId="{AD0793AF-2248-4759-BBFB-C25611A903D4}" dt="2022-02-16T17:53:22.290" v="5381" actId="1076"/>
          <ac:picMkLst>
            <pc:docMk/>
            <pc:sldMk cId="3687667844" sldId="284"/>
            <ac:picMk id="7" creationId="{E93FF809-D874-4DC3-80E1-760FFAB4079D}"/>
          </ac:picMkLst>
        </pc:picChg>
        <pc:picChg chg="add mod">
          <ac:chgData name="Jessy Slota" userId="92f186b7-1552-4089-9f36-3c9f78af3c53" providerId="ADAL" clId="{AD0793AF-2248-4759-BBFB-C25611A903D4}" dt="2022-02-16T17:53:22.290" v="5381" actId="1076"/>
          <ac:picMkLst>
            <pc:docMk/>
            <pc:sldMk cId="3687667844" sldId="284"/>
            <ac:picMk id="9" creationId="{195F7C87-3A04-4A08-868A-557410C40402}"/>
          </ac:picMkLst>
        </pc:picChg>
        <pc:picChg chg="add mod">
          <ac:chgData name="Jessy Slota" userId="92f186b7-1552-4089-9f36-3c9f78af3c53" providerId="ADAL" clId="{AD0793AF-2248-4759-BBFB-C25611A903D4}" dt="2022-02-16T17:53:22.290" v="5381" actId="1076"/>
          <ac:picMkLst>
            <pc:docMk/>
            <pc:sldMk cId="3687667844" sldId="284"/>
            <ac:picMk id="11" creationId="{A76BD34E-D6E7-4792-B768-A79891DEE5DC}"/>
          </ac:picMkLst>
        </pc:picChg>
      </pc:sldChg>
      <pc:sldChg chg="addSp delSp modSp new mod">
        <pc:chgData name="Jessy Slota" userId="92f186b7-1552-4089-9f36-3c9f78af3c53" providerId="ADAL" clId="{AD0793AF-2248-4759-BBFB-C25611A903D4}" dt="2022-02-18T15:41:17.497" v="10900"/>
        <pc:sldMkLst>
          <pc:docMk/>
          <pc:sldMk cId="898262006" sldId="285"/>
        </pc:sldMkLst>
        <pc:spChg chg="mod">
          <ac:chgData name="Jessy Slota" userId="92f186b7-1552-4089-9f36-3c9f78af3c53" providerId="ADAL" clId="{AD0793AF-2248-4759-BBFB-C25611A903D4}" dt="2022-02-18T15:41:17.497" v="10900"/>
          <ac:spMkLst>
            <pc:docMk/>
            <pc:sldMk cId="898262006" sldId="285"/>
            <ac:spMk id="2" creationId="{3EC00B36-FA1A-4262-A8A9-8A3DF5AF733F}"/>
          </ac:spMkLst>
        </pc:spChg>
        <pc:spChg chg="del">
          <ac:chgData name="Jessy Slota" userId="92f186b7-1552-4089-9f36-3c9f78af3c53" providerId="ADAL" clId="{AD0793AF-2248-4759-BBFB-C25611A903D4}" dt="2022-02-11T18:29:30.037" v="3428" actId="478"/>
          <ac:spMkLst>
            <pc:docMk/>
            <pc:sldMk cId="898262006" sldId="285"/>
            <ac:spMk id="3" creationId="{3FF7548D-3B89-49C5-A41B-D863596F7292}"/>
          </ac:spMkLst>
        </pc:spChg>
        <pc:spChg chg="add mod">
          <ac:chgData name="Jessy Slota" userId="92f186b7-1552-4089-9f36-3c9f78af3c53" providerId="ADAL" clId="{AD0793AF-2248-4759-BBFB-C25611A903D4}" dt="2022-02-16T17:55:08.043" v="5510" actId="1076"/>
          <ac:spMkLst>
            <pc:docMk/>
            <pc:sldMk cId="898262006" sldId="285"/>
            <ac:spMk id="3" creationId="{7077AAF6-88A3-460F-8F1D-687A14B05E21}"/>
          </ac:spMkLst>
        </pc:spChg>
        <pc:spChg chg="add mod">
          <ac:chgData name="Jessy Slota" userId="92f186b7-1552-4089-9f36-3c9f78af3c53" providerId="ADAL" clId="{AD0793AF-2248-4759-BBFB-C25611A903D4}" dt="2022-02-11T18:30:19.967" v="3448" actId="14100"/>
          <ac:spMkLst>
            <pc:docMk/>
            <pc:sldMk cId="898262006" sldId="285"/>
            <ac:spMk id="12" creationId="{C3F1DAFA-17FF-424D-BEFA-707DCEBED0DD}"/>
          </ac:spMkLst>
        </pc:spChg>
        <pc:spChg chg="add mod">
          <ac:chgData name="Jessy Slota" userId="92f186b7-1552-4089-9f36-3c9f78af3c53" providerId="ADAL" clId="{AD0793AF-2248-4759-BBFB-C25611A903D4}" dt="2022-02-11T18:30:00.614" v="3441" actId="14100"/>
          <ac:spMkLst>
            <pc:docMk/>
            <pc:sldMk cId="898262006" sldId="285"/>
            <ac:spMk id="13" creationId="{6BA85C26-8425-4067-8DED-A0EBBF8E1804}"/>
          </ac:spMkLst>
        </pc:spChg>
        <pc:spChg chg="add mod">
          <ac:chgData name="Jessy Slota" userId="92f186b7-1552-4089-9f36-3c9f78af3c53" providerId="ADAL" clId="{AD0793AF-2248-4759-BBFB-C25611A903D4}" dt="2022-02-11T18:30:12.943" v="3446" actId="14100"/>
          <ac:spMkLst>
            <pc:docMk/>
            <pc:sldMk cId="898262006" sldId="285"/>
            <ac:spMk id="14" creationId="{838A188C-5098-4282-A3AA-995206B7BD64}"/>
          </ac:spMkLst>
        </pc:spChg>
        <pc:spChg chg="add mod">
          <ac:chgData name="Jessy Slota" userId="92f186b7-1552-4089-9f36-3c9f78af3c53" providerId="ADAL" clId="{AD0793AF-2248-4759-BBFB-C25611A903D4}" dt="2022-02-11T18:30:05.165" v="3444"/>
          <ac:spMkLst>
            <pc:docMk/>
            <pc:sldMk cId="898262006" sldId="285"/>
            <ac:spMk id="15" creationId="{C3EEB4F4-8D27-4575-8607-8DE8DAEBF35A}"/>
          </ac:spMkLst>
        </pc:spChg>
        <pc:picChg chg="add del">
          <ac:chgData name="Jessy Slota" userId="92f186b7-1552-4089-9f36-3c9f78af3c53" providerId="ADAL" clId="{AD0793AF-2248-4759-BBFB-C25611A903D4}" dt="2022-02-11T17:19:31.486" v="2734" actId="22"/>
          <ac:picMkLst>
            <pc:docMk/>
            <pc:sldMk cId="898262006" sldId="285"/>
            <ac:picMk id="5" creationId="{E3771010-4D1A-401A-ABF4-FDF18902BED8}"/>
          </ac:picMkLst>
        </pc:picChg>
        <pc:picChg chg="add mod">
          <ac:chgData name="Jessy Slota" userId="92f186b7-1552-4089-9f36-3c9f78af3c53" providerId="ADAL" clId="{AD0793AF-2248-4759-BBFB-C25611A903D4}" dt="2022-02-11T18:29:36.877" v="3431" actId="14100"/>
          <ac:picMkLst>
            <pc:docMk/>
            <pc:sldMk cId="898262006" sldId="285"/>
            <ac:picMk id="7" creationId="{075229D6-DAAC-4B34-9E59-AE7D2B10D3D1}"/>
          </ac:picMkLst>
        </pc:picChg>
        <pc:picChg chg="add mod">
          <ac:chgData name="Jessy Slota" userId="92f186b7-1552-4089-9f36-3c9f78af3c53" providerId="ADAL" clId="{AD0793AF-2248-4759-BBFB-C25611A903D4}" dt="2022-02-11T18:29:42.803" v="3434" actId="1076"/>
          <ac:picMkLst>
            <pc:docMk/>
            <pc:sldMk cId="898262006" sldId="285"/>
            <ac:picMk id="9" creationId="{40571C3B-9E88-4E9A-974E-EEB79536000F}"/>
          </ac:picMkLst>
        </pc:picChg>
        <pc:picChg chg="add mod">
          <ac:chgData name="Jessy Slota" userId="92f186b7-1552-4089-9f36-3c9f78af3c53" providerId="ADAL" clId="{AD0793AF-2248-4759-BBFB-C25611A903D4}" dt="2022-02-11T18:29:48.761" v="3435" actId="1076"/>
          <ac:picMkLst>
            <pc:docMk/>
            <pc:sldMk cId="898262006" sldId="285"/>
            <ac:picMk id="11" creationId="{3EAE6219-2DAF-41FB-BD38-89BB96F98414}"/>
          </ac:picMkLst>
        </pc:picChg>
      </pc:sldChg>
      <pc:sldChg chg="addSp delSp modSp new mod">
        <pc:chgData name="Jessy Slota" userId="92f186b7-1552-4089-9f36-3c9f78af3c53" providerId="ADAL" clId="{AD0793AF-2248-4759-BBFB-C25611A903D4}" dt="2022-02-18T15:41:06.464" v="10898"/>
        <pc:sldMkLst>
          <pc:docMk/>
          <pc:sldMk cId="392877947" sldId="286"/>
        </pc:sldMkLst>
        <pc:spChg chg="mod">
          <ac:chgData name="Jessy Slota" userId="92f186b7-1552-4089-9f36-3c9f78af3c53" providerId="ADAL" clId="{AD0793AF-2248-4759-BBFB-C25611A903D4}" dt="2022-02-18T15:41:06.464" v="10898"/>
          <ac:spMkLst>
            <pc:docMk/>
            <pc:sldMk cId="392877947" sldId="286"/>
            <ac:spMk id="2" creationId="{4D252D3B-F316-438F-8150-BA2E1C80D131}"/>
          </ac:spMkLst>
        </pc:spChg>
        <pc:spChg chg="del">
          <ac:chgData name="Jessy Slota" userId="92f186b7-1552-4089-9f36-3c9f78af3c53" providerId="ADAL" clId="{AD0793AF-2248-4759-BBFB-C25611A903D4}" dt="2022-02-11T17:25:17.493" v="2791" actId="22"/>
          <ac:spMkLst>
            <pc:docMk/>
            <pc:sldMk cId="392877947" sldId="286"/>
            <ac:spMk id="3" creationId="{1B8B8B90-0D3B-4CB2-983B-57DE727EC6ED}"/>
          </ac:spMkLst>
        </pc:spChg>
        <pc:spChg chg="add mod">
          <ac:chgData name="Jessy Slota" userId="92f186b7-1552-4089-9f36-3c9f78af3c53" providerId="ADAL" clId="{AD0793AF-2248-4759-BBFB-C25611A903D4}" dt="2022-02-18T15:28:04.287" v="10636" actId="20577"/>
          <ac:spMkLst>
            <pc:docMk/>
            <pc:sldMk cId="392877947" sldId="286"/>
            <ac:spMk id="3" creationId="{BEDD5737-62ED-443C-9CD6-0EBA263C5BA3}"/>
          </ac:spMkLst>
        </pc:spChg>
        <pc:spChg chg="add mod">
          <ac:chgData name="Jessy Slota" userId="92f186b7-1552-4089-9f36-3c9f78af3c53" providerId="ADAL" clId="{AD0793AF-2248-4759-BBFB-C25611A903D4}" dt="2022-02-18T15:28:15.544" v="10639" actId="113"/>
          <ac:spMkLst>
            <pc:docMk/>
            <pc:sldMk cId="392877947" sldId="286"/>
            <ac:spMk id="4" creationId="{7CDF00A4-D2BD-46EB-A986-B4DFD5EAC4DA}"/>
          </ac:spMkLst>
        </pc:spChg>
        <pc:spChg chg="add mod">
          <ac:chgData name="Jessy Slota" userId="92f186b7-1552-4089-9f36-3c9f78af3c53" providerId="ADAL" clId="{AD0793AF-2248-4759-BBFB-C25611A903D4}" dt="2022-02-11T18:30:46.605" v="3455" actId="14100"/>
          <ac:spMkLst>
            <pc:docMk/>
            <pc:sldMk cId="392877947" sldId="286"/>
            <ac:spMk id="7" creationId="{6AC05C3A-E706-486E-86D4-29CA5D44648C}"/>
          </ac:spMkLst>
        </pc:spChg>
        <pc:spChg chg="add mod">
          <ac:chgData name="Jessy Slota" userId="92f186b7-1552-4089-9f36-3c9f78af3c53" providerId="ADAL" clId="{AD0793AF-2248-4759-BBFB-C25611A903D4}" dt="2022-02-11T18:30:54.054" v="3459" actId="14100"/>
          <ac:spMkLst>
            <pc:docMk/>
            <pc:sldMk cId="392877947" sldId="286"/>
            <ac:spMk id="8" creationId="{53057174-3DF5-473B-8B3E-CCDA2968F3FB}"/>
          </ac:spMkLst>
        </pc:spChg>
        <pc:spChg chg="add mod">
          <ac:chgData name="Jessy Slota" userId="92f186b7-1552-4089-9f36-3c9f78af3c53" providerId="ADAL" clId="{AD0793AF-2248-4759-BBFB-C25611A903D4}" dt="2022-02-11T18:31:06.254" v="3463" actId="14100"/>
          <ac:spMkLst>
            <pc:docMk/>
            <pc:sldMk cId="392877947" sldId="286"/>
            <ac:spMk id="9" creationId="{F16F1B25-EF2C-41BF-AA35-3FC494E7E9D8}"/>
          </ac:spMkLst>
        </pc:spChg>
        <pc:spChg chg="add mod">
          <ac:chgData name="Jessy Slota" userId="92f186b7-1552-4089-9f36-3c9f78af3c53" providerId="ADAL" clId="{AD0793AF-2248-4759-BBFB-C25611A903D4}" dt="2022-02-11T18:31:14.869" v="3468" actId="14100"/>
          <ac:spMkLst>
            <pc:docMk/>
            <pc:sldMk cId="392877947" sldId="286"/>
            <ac:spMk id="10" creationId="{8FC2A030-1159-4BAE-88AD-57886A59E022}"/>
          </ac:spMkLst>
        </pc:spChg>
        <pc:picChg chg="add mod ord">
          <ac:chgData name="Jessy Slota" userId="92f186b7-1552-4089-9f36-3c9f78af3c53" providerId="ADAL" clId="{AD0793AF-2248-4759-BBFB-C25611A903D4}" dt="2022-02-11T18:30:28.022" v="3449" actId="1076"/>
          <ac:picMkLst>
            <pc:docMk/>
            <pc:sldMk cId="392877947" sldId="286"/>
            <ac:picMk id="5" creationId="{9CE68EFE-433D-4AFC-A668-ABFCECA83182}"/>
          </ac:picMkLst>
        </pc:picChg>
        <pc:picChg chg="add mod">
          <ac:chgData name="Jessy Slota" userId="92f186b7-1552-4089-9f36-3c9f78af3c53" providerId="ADAL" clId="{AD0793AF-2248-4759-BBFB-C25611A903D4}" dt="2022-02-11T18:30:29.730" v="3450" actId="1076"/>
          <ac:picMkLst>
            <pc:docMk/>
            <pc:sldMk cId="392877947" sldId="286"/>
            <ac:picMk id="6" creationId="{C92AD545-42A3-4CA5-9ACD-32F81266DF66}"/>
          </ac:picMkLst>
        </pc:picChg>
      </pc:sldChg>
      <pc:sldChg chg="addSp delSp modSp new mod">
        <pc:chgData name="Jessy Slota" userId="92f186b7-1552-4089-9f36-3c9f78af3c53" providerId="ADAL" clId="{AD0793AF-2248-4759-BBFB-C25611A903D4}" dt="2022-02-18T15:41:03.602" v="10897"/>
        <pc:sldMkLst>
          <pc:docMk/>
          <pc:sldMk cId="2259469391" sldId="287"/>
        </pc:sldMkLst>
        <pc:spChg chg="mod">
          <ac:chgData name="Jessy Slota" userId="92f186b7-1552-4089-9f36-3c9f78af3c53" providerId="ADAL" clId="{AD0793AF-2248-4759-BBFB-C25611A903D4}" dt="2022-02-18T15:41:03.602" v="10897"/>
          <ac:spMkLst>
            <pc:docMk/>
            <pc:sldMk cId="2259469391" sldId="287"/>
            <ac:spMk id="2" creationId="{2176C459-7C24-4B3C-A599-93AEA069E76C}"/>
          </ac:spMkLst>
        </pc:spChg>
        <pc:spChg chg="del">
          <ac:chgData name="Jessy Slota" userId="92f186b7-1552-4089-9f36-3c9f78af3c53" providerId="ADAL" clId="{AD0793AF-2248-4759-BBFB-C25611A903D4}" dt="2022-02-11T17:27:44.984" v="2839" actId="22"/>
          <ac:spMkLst>
            <pc:docMk/>
            <pc:sldMk cId="2259469391" sldId="287"/>
            <ac:spMk id="3" creationId="{335AFD92-8051-4FA6-A844-E488F4B44EA4}"/>
          </ac:spMkLst>
        </pc:spChg>
        <pc:spChg chg="add mod">
          <ac:chgData name="Jessy Slota" userId="92f186b7-1552-4089-9f36-3c9f78af3c53" providerId="ADAL" clId="{AD0793AF-2248-4759-BBFB-C25611A903D4}" dt="2022-02-18T15:33:48.435" v="10693" actId="1076"/>
          <ac:spMkLst>
            <pc:docMk/>
            <pc:sldMk cId="2259469391" sldId="287"/>
            <ac:spMk id="3" creationId="{95701569-993F-418A-A0CC-97672C0016D4}"/>
          </ac:spMkLst>
        </pc:spChg>
        <pc:spChg chg="add mod">
          <ac:chgData name="Jessy Slota" userId="92f186b7-1552-4089-9f36-3c9f78af3c53" providerId="ADAL" clId="{AD0793AF-2248-4759-BBFB-C25611A903D4}" dt="2022-02-11T18:32:00.707" v="3478" actId="14100"/>
          <ac:spMkLst>
            <pc:docMk/>
            <pc:sldMk cId="2259469391" sldId="287"/>
            <ac:spMk id="8" creationId="{ADA5F330-5CF1-4CB7-9436-74CBD791CD33}"/>
          </ac:spMkLst>
        </pc:spChg>
        <pc:picChg chg="add mod ord">
          <ac:chgData name="Jessy Slota" userId="92f186b7-1552-4089-9f36-3c9f78af3c53" providerId="ADAL" clId="{AD0793AF-2248-4759-BBFB-C25611A903D4}" dt="2022-02-11T18:31:49.399" v="3474" actId="1076"/>
          <ac:picMkLst>
            <pc:docMk/>
            <pc:sldMk cId="2259469391" sldId="287"/>
            <ac:picMk id="5" creationId="{37CD17B9-936A-456F-BE1F-D1110E6C569E}"/>
          </ac:picMkLst>
        </pc:picChg>
        <pc:picChg chg="add mod">
          <ac:chgData name="Jessy Slota" userId="92f186b7-1552-4089-9f36-3c9f78af3c53" providerId="ADAL" clId="{AD0793AF-2248-4759-BBFB-C25611A903D4}" dt="2022-02-11T17:28:30.999" v="2843" actId="1076"/>
          <ac:picMkLst>
            <pc:docMk/>
            <pc:sldMk cId="2259469391" sldId="287"/>
            <ac:picMk id="7" creationId="{27EA5118-4B86-413A-9E9F-244CF36768AF}"/>
          </ac:picMkLst>
        </pc:picChg>
      </pc:sldChg>
      <pc:sldChg chg="addSp delSp modSp new mod">
        <pc:chgData name="Jessy Slota" userId="92f186b7-1552-4089-9f36-3c9f78af3c53" providerId="ADAL" clId="{AD0793AF-2248-4759-BBFB-C25611A903D4}" dt="2022-02-18T15:43:51.051" v="10924" actId="27636"/>
        <pc:sldMkLst>
          <pc:docMk/>
          <pc:sldMk cId="2598307727" sldId="288"/>
        </pc:sldMkLst>
        <pc:spChg chg="mod">
          <ac:chgData name="Jessy Slota" userId="92f186b7-1552-4089-9f36-3c9f78af3c53" providerId="ADAL" clId="{AD0793AF-2248-4759-BBFB-C25611A903D4}" dt="2022-02-18T15:43:51.051" v="10924" actId="27636"/>
          <ac:spMkLst>
            <pc:docMk/>
            <pc:sldMk cId="2598307727" sldId="288"/>
            <ac:spMk id="2" creationId="{95E6E7A1-9D92-4F3E-B952-C16F026835F1}"/>
          </ac:spMkLst>
        </pc:spChg>
        <pc:spChg chg="del">
          <ac:chgData name="Jessy Slota" userId="92f186b7-1552-4089-9f36-3c9f78af3c53" providerId="ADAL" clId="{AD0793AF-2248-4759-BBFB-C25611A903D4}" dt="2022-02-11T17:41:00.045" v="2891" actId="22"/>
          <ac:spMkLst>
            <pc:docMk/>
            <pc:sldMk cId="2598307727" sldId="288"/>
            <ac:spMk id="3" creationId="{772B6646-AC53-40CE-9E87-92A9ED6B850D}"/>
          </ac:spMkLst>
        </pc:spChg>
        <pc:spChg chg="add del mod">
          <ac:chgData name="Jessy Slota" userId="92f186b7-1552-4089-9f36-3c9f78af3c53" providerId="ADAL" clId="{AD0793AF-2248-4759-BBFB-C25611A903D4}" dt="2022-02-16T18:47:07.105" v="5755" actId="478"/>
          <ac:spMkLst>
            <pc:docMk/>
            <pc:sldMk cId="2598307727" sldId="288"/>
            <ac:spMk id="4" creationId="{9851451F-84AA-4D72-9388-BEA877CD2AF7}"/>
          </ac:spMkLst>
        </pc:spChg>
        <pc:spChg chg="add mod">
          <ac:chgData name="Jessy Slota" userId="92f186b7-1552-4089-9f36-3c9f78af3c53" providerId="ADAL" clId="{AD0793AF-2248-4759-BBFB-C25611A903D4}" dt="2022-02-18T15:28:36.366" v="10640" actId="113"/>
          <ac:spMkLst>
            <pc:docMk/>
            <pc:sldMk cId="2598307727" sldId="288"/>
            <ac:spMk id="6" creationId="{E56F1C1D-9A3A-42A0-806A-CB9B4F7BBDCD}"/>
          </ac:spMkLst>
        </pc:spChg>
        <pc:spChg chg="add mod">
          <ac:chgData name="Jessy Slota" userId="92f186b7-1552-4089-9f36-3c9f78af3c53" providerId="ADAL" clId="{AD0793AF-2248-4759-BBFB-C25611A903D4}" dt="2022-02-18T15:28:38.478" v="10641" actId="113"/>
          <ac:spMkLst>
            <pc:docMk/>
            <pc:sldMk cId="2598307727" sldId="288"/>
            <ac:spMk id="8" creationId="{00B62B60-C6C8-4827-9F23-F10599CABC03}"/>
          </ac:spMkLst>
        </pc:spChg>
        <pc:spChg chg="add mod">
          <ac:chgData name="Jessy Slota" userId="92f186b7-1552-4089-9f36-3c9f78af3c53" providerId="ADAL" clId="{AD0793AF-2248-4759-BBFB-C25611A903D4}" dt="2022-02-11T18:33:49.555" v="3523" actId="14100"/>
          <ac:spMkLst>
            <pc:docMk/>
            <pc:sldMk cId="2598307727" sldId="288"/>
            <ac:spMk id="10" creationId="{F1D567CA-EC2E-4339-A87A-A983FF388303}"/>
          </ac:spMkLst>
        </pc:spChg>
        <pc:spChg chg="add mod">
          <ac:chgData name="Jessy Slota" userId="92f186b7-1552-4089-9f36-3c9f78af3c53" providerId="ADAL" clId="{AD0793AF-2248-4759-BBFB-C25611A903D4}" dt="2022-02-11T18:33:54.616" v="3525" actId="1076"/>
          <ac:spMkLst>
            <pc:docMk/>
            <pc:sldMk cId="2598307727" sldId="288"/>
            <ac:spMk id="11" creationId="{74F8CA01-611B-4B2F-B204-E29DE7F3A425}"/>
          </ac:spMkLst>
        </pc:spChg>
        <pc:spChg chg="add mod">
          <ac:chgData name="Jessy Slota" userId="92f186b7-1552-4089-9f36-3c9f78af3c53" providerId="ADAL" clId="{AD0793AF-2248-4759-BBFB-C25611A903D4}" dt="2022-02-11T18:34:01.327" v="3527" actId="1076"/>
          <ac:spMkLst>
            <pc:docMk/>
            <pc:sldMk cId="2598307727" sldId="288"/>
            <ac:spMk id="12" creationId="{CFDD5942-DE47-430F-A187-CC21C127F55E}"/>
          </ac:spMkLst>
        </pc:spChg>
        <pc:spChg chg="add mod">
          <ac:chgData name="Jessy Slota" userId="92f186b7-1552-4089-9f36-3c9f78af3c53" providerId="ADAL" clId="{AD0793AF-2248-4759-BBFB-C25611A903D4}" dt="2022-02-11T18:34:12.614" v="3531" actId="1076"/>
          <ac:spMkLst>
            <pc:docMk/>
            <pc:sldMk cId="2598307727" sldId="288"/>
            <ac:spMk id="13" creationId="{FCDA6AF6-44F0-4BC4-8EE2-66357CA5C02D}"/>
          </ac:spMkLst>
        </pc:spChg>
        <pc:spChg chg="add mod">
          <ac:chgData name="Jessy Slota" userId="92f186b7-1552-4089-9f36-3c9f78af3c53" providerId="ADAL" clId="{AD0793AF-2248-4759-BBFB-C25611A903D4}" dt="2022-02-11T18:35:40.890" v="3534" actId="14100"/>
          <ac:spMkLst>
            <pc:docMk/>
            <pc:sldMk cId="2598307727" sldId="288"/>
            <ac:spMk id="14" creationId="{2FB91A18-B0E8-4398-9A44-D3A583378CD2}"/>
          </ac:spMkLst>
        </pc:spChg>
        <pc:spChg chg="add del mod">
          <ac:chgData name="Jessy Slota" userId="92f186b7-1552-4089-9f36-3c9f78af3c53" providerId="ADAL" clId="{AD0793AF-2248-4759-BBFB-C25611A903D4}" dt="2022-02-16T18:47:04.624" v="5754" actId="478"/>
          <ac:spMkLst>
            <pc:docMk/>
            <pc:sldMk cId="2598307727" sldId="288"/>
            <ac:spMk id="15" creationId="{25AA57F2-CCC4-4C83-B866-13ED73F54A2D}"/>
          </ac:spMkLst>
        </pc:spChg>
        <pc:spChg chg="add del mod">
          <ac:chgData name="Jessy Slota" userId="92f186b7-1552-4089-9f36-3c9f78af3c53" providerId="ADAL" clId="{AD0793AF-2248-4759-BBFB-C25611A903D4}" dt="2022-02-16T18:47:04.624" v="5754" actId="478"/>
          <ac:spMkLst>
            <pc:docMk/>
            <pc:sldMk cId="2598307727" sldId="288"/>
            <ac:spMk id="16" creationId="{2DF94BB1-8E1F-4062-806E-ED9DEA83B7AE}"/>
          </ac:spMkLst>
        </pc:spChg>
        <pc:spChg chg="add mod">
          <ac:chgData name="Jessy Slota" userId="92f186b7-1552-4089-9f36-3c9f78af3c53" providerId="ADAL" clId="{AD0793AF-2248-4759-BBFB-C25611A903D4}" dt="2022-02-18T15:28:53.957" v="10642" actId="113"/>
          <ac:spMkLst>
            <pc:docMk/>
            <pc:sldMk cId="2598307727" sldId="288"/>
            <ac:spMk id="17" creationId="{9C5518BD-5625-4F65-BC8E-82B2756EA9BF}"/>
          </ac:spMkLst>
        </pc:spChg>
        <pc:spChg chg="add mod">
          <ac:chgData name="Jessy Slota" userId="92f186b7-1552-4089-9f36-3c9f78af3c53" providerId="ADAL" clId="{AD0793AF-2248-4759-BBFB-C25611A903D4}" dt="2022-02-18T15:29:01.704" v="10643" actId="113"/>
          <ac:spMkLst>
            <pc:docMk/>
            <pc:sldMk cId="2598307727" sldId="288"/>
            <ac:spMk id="18" creationId="{5BA01A14-5F60-492E-88FA-837576A6614B}"/>
          </ac:spMkLst>
        </pc:spChg>
        <pc:spChg chg="add mod">
          <ac:chgData name="Jessy Slota" userId="92f186b7-1552-4089-9f36-3c9f78af3c53" providerId="ADAL" clId="{AD0793AF-2248-4759-BBFB-C25611A903D4}" dt="2022-02-16T18:49:32.181" v="6044" actId="114"/>
          <ac:spMkLst>
            <pc:docMk/>
            <pc:sldMk cId="2598307727" sldId="288"/>
            <ac:spMk id="19" creationId="{44A3E2F5-4654-481D-84F1-FDDCF6DC64D4}"/>
          </ac:spMkLst>
        </pc:spChg>
        <pc:picChg chg="add mod">
          <ac:chgData name="Jessy Slota" userId="92f186b7-1552-4089-9f36-3c9f78af3c53" providerId="ADAL" clId="{AD0793AF-2248-4759-BBFB-C25611A903D4}" dt="2022-02-11T18:34:05.444" v="3530" actId="1076"/>
          <ac:picMkLst>
            <pc:docMk/>
            <pc:sldMk cId="2598307727" sldId="288"/>
            <ac:picMk id="5" creationId="{1DD521AE-5C87-4402-AA4C-B07D895F8D71}"/>
          </ac:picMkLst>
        </pc:picChg>
        <pc:picChg chg="add del mod">
          <ac:chgData name="Jessy Slota" userId="92f186b7-1552-4089-9f36-3c9f78af3c53" providerId="ADAL" clId="{AD0793AF-2248-4759-BBFB-C25611A903D4}" dt="2022-02-16T18:47:04.624" v="5754" actId="478"/>
          <ac:picMkLst>
            <pc:docMk/>
            <pc:sldMk cId="2598307727" sldId="288"/>
            <ac:picMk id="7" creationId="{1C6FF23E-8E09-428C-90F9-458F8FFFBAEA}"/>
          </ac:picMkLst>
        </pc:picChg>
        <pc:picChg chg="add del mod ord">
          <ac:chgData name="Jessy Slota" userId="92f186b7-1552-4089-9f36-3c9f78af3c53" providerId="ADAL" clId="{AD0793AF-2248-4759-BBFB-C25611A903D4}" dt="2022-02-16T18:47:04.624" v="5754" actId="478"/>
          <ac:picMkLst>
            <pc:docMk/>
            <pc:sldMk cId="2598307727" sldId="288"/>
            <ac:picMk id="9" creationId="{9B97C902-EDAB-4DD3-BC1C-520208D49F09}"/>
          </ac:picMkLst>
        </pc:picChg>
      </pc:sldChg>
      <pc:sldChg chg="addSp delSp modSp new mod">
        <pc:chgData name="Jessy Slota" userId="92f186b7-1552-4089-9f36-3c9f78af3c53" providerId="ADAL" clId="{AD0793AF-2248-4759-BBFB-C25611A903D4}" dt="2022-02-18T15:41:34.758" v="10903"/>
        <pc:sldMkLst>
          <pc:docMk/>
          <pc:sldMk cId="2276522525" sldId="289"/>
        </pc:sldMkLst>
        <pc:spChg chg="mod">
          <ac:chgData name="Jessy Slota" userId="92f186b7-1552-4089-9f36-3c9f78af3c53" providerId="ADAL" clId="{AD0793AF-2248-4759-BBFB-C25611A903D4}" dt="2022-02-18T15:41:34.758" v="10903"/>
          <ac:spMkLst>
            <pc:docMk/>
            <pc:sldMk cId="2276522525" sldId="289"/>
            <ac:spMk id="2" creationId="{97F88706-1FB3-45B7-95ED-A8DEFEF1D62E}"/>
          </ac:spMkLst>
        </pc:spChg>
        <pc:spChg chg="add mod">
          <ac:chgData name="Jessy Slota" userId="92f186b7-1552-4089-9f36-3c9f78af3c53" providerId="ADAL" clId="{AD0793AF-2248-4759-BBFB-C25611A903D4}" dt="2022-02-16T18:50:10.026" v="6075" actId="1076"/>
          <ac:spMkLst>
            <pc:docMk/>
            <pc:sldMk cId="2276522525" sldId="289"/>
            <ac:spMk id="3" creationId="{C5EF62D1-8DE9-43EB-BA28-C5D9C635F10A}"/>
          </ac:spMkLst>
        </pc:spChg>
        <pc:spChg chg="del">
          <ac:chgData name="Jessy Slota" userId="92f186b7-1552-4089-9f36-3c9f78af3c53" providerId="ADAL" clId="{AD0793AF-2248-4759-BBFB-C25611A903D4}" dt="2022-02-11T18:36:10.030" v="3543" actId="478"/>
          <ac:spMkLst>
            <pc:docMk/>
            <pc:sldMk cId="2276522525" sldId="289"/>
            <ac:spMk id="3" creationId="{EAC110A9-5079-4E24-84D7-FA6AF6CC1932}"/>
          </ac:spMkLst>
        </pc:spChg>
        <pc:spChg chg="add mod">
          <ac:chgData name="Jessy Slota" userId="92f186b7-1552-4089-9f36-3c9f78af3c53" providerId="ADAL" clId="{AD0793AF-2248-4759-BBFB-C25611A903D4}" dt="2022-02-11T18:37:21.600" v="3551" actId="14100"/>
          <ac:spMkLst>
            <pc:docMk/>
            <pc:sldMk cId="2276522525" sldId="289"/>
            <ac:spMk id="9" creationId="{A3009D78-64DC-4C48-B8E1-A621181F37CF}"/>
          </ac:spMkLst>
        </pc:spChg>
        <pc:spChg chg="add mod">
          <ac:chgData name="Jessy Slota" userId="92f186b7-1552-4089-9f36-3c9f78af3c53" providerId="ADAL" clId="{AD0793AF-2248-4759-BBFB-C25611A903D4}" dt="2022-02-11T18:37:30.647" v="3555" actId="14100"/>
          <ac:spMkLst>
            <pc:docMk/>
            <pc:sldMk cId="2276522525" sldId="289"/>
            <ac:spMk id="10" creationId="{268476C6-D9F2-4477-90E9-81AE5830B432}"/>
          </ac:spMkLst>
        </pc:spChg>
        <pc:spChg chg="add mod">
          <ac:chgData name="Jessy Slota" userId="92f186b7-1552-4089-9f36-3c9f78af3c53" providerId="ADAL" clId="{AD0793AF-2248-4759-BBFB-C25611A903D4}" dt="2022-02-11T18:37:38.064" v="3558" actId="14100"/>
          <ac:spMkLst>
            <pc:docMk/>
            <pc:sldMk cId="2276522525" sldId="289"/>
            <ac:spMk id="11" creationId="{D4EA36B0-D18E-4A60-A17B-B6C7CBB61808}"/>
          </ac:spMkLst>
        </pc:spChg>
        <pc:picChg chg="add mod">
          <ac:chgData name="Jessy Slota" userId="92f186b7-1552-4089-9f36-3c9f78af3c53" providerId="ADAL" clId="{AD0793AF-2248-4759-BBFB-C25611A903D4}" dt="2022-02-11T18:36:12.209" v="3544" actId="1076"/>
          <ac:picMkLst>
            <pc:docMk/>
            <pc:sldMk cId="2276522525" sldId="289"/>
            <ac:picMk id="5" creationId="{AB2E0699-D620-4A7D-9E6E-AD1D127DF25E}"/>
          </ac:picMkLst>
        </pc:picChg>
        <pc:picChg chg="add mod">
          <ac:chgData name="Jessy Slota" userId="92f186b7-1552-4089-9f36-3c9f78af3c53" providerId="ADAL" clId="{AD0793AF-2248-4759-BBFB-C25611A903D4}" dt="2022-02-11T18:36:18.815" v="3547" actId="1076"/>
          <ac:picMkLst>
            <pc:docMk/>
            <pc:sldMk cId="2276522525" sldId="289"/>
            <ac:picMk id="7" creationId="{335DD035-9437-4FFD-BBD1-14C8BACB2D0B}"/>
          </ac:picMkLst>
        </pc:picChg>
        <pc:picChg chg="add mod">
          <ac:chgData name="Jessy Slota" userId="92f186b7-1552-4089-9f36-3c9f78af3c53" providerId="ADAL" clId="{AD0793AF-2248-4759-BBFB-C25611A903D4}" dt="2022-02-11T18:36:16.663" v="3546" actId="1076"/>
          <ac:picMkLst>
            <pc:docMk/>
            <pc:sldMk cId="2276522525" sldId="289"/>
            <ac:picMk id="8" creationId="{96A23AFA-58DB-4490-BEDA-440600DDE2D7}"/>
          </ac:picMkLst>
        </pc:picChg>
      </pc:sldChg>
      <pc:sldChg chg="addSp delSp modSp new mod">
        <pc:chgData name="Jessy Slota" userId="92f186b7-1552-4089-9f36-3c9f78af3c53" providerId="ADAL" clId="{AD0793AF-2248-4759-BBFB-C25611A903D4}" dt="2022-02-18T15:41:37.287" v="10904"/>
        <pc:sldMkLst>
          <pc:docMk/>
          <pc:sldMk cId="3334431433" sldId="290"/>
        </pc:sldMkLst>
        <pc:spChg chg="mod">
          <ac:chgData name="Jessy Slota" userId="92f186b7-1552-4089-9f36-3c9f78af3c53" providerId="ADAL" clId="{AD0793AF-2248-4759-BBFB-C25611A903D4}" dt="2022-02-18T15:41:37.287" v="10904"/>
          <ac:spMkLst>
            <pc:docMk/>
            <pc:sldMk cId="3334431433" sldId="290"/>
            <ac:spMk id="2" creationId="{A41A13F2-09D2-4201-B266-359457C16A76}"/>
          </ac:spMkLst>
        </pc:spChg>
        <pc:spChg chg="add mod">
          <ac:chgData name="Jessy Slota" userId="92f186b7-1552-4089-9f36-3c9f78af3c53" providerId="ADAL" clId="{AD0793AF-2248-4759-BBFB-C25611A903D4}" dt="2022-02-16T18:50:22.833" v="6101" actId="1076"/>
          <ac:spMkLst>
            <pc:docMk/>
            <pc:sldMk cId="3334431433" sldId="290"/>
            <ac:spMk id="3" creationId="{2BA60E58-20EC-49B2-A413-5006F072B660}"/>
          </ac:spMkLst>
        </pc:spChg>
        <pc:spChg chg="del">
          <ac:chgData name="Jessy Slota" userId="92f186b7-1552-4089-9f36-3c9f78af3c53" providerId="ADAL" clId="{AD0793AF-2248-4759-BBFB-C25611A903D4}" dt="2022-02-11T17:44:39.614" v="2974" actId="22"/>
          <ac:spMkLst>
            <pc:docMk/>
            <pc:sldMk cId="3334431433" sldId="290"/>
            <ac:spMk id="3" creationId="{F21B27D2-769B-4101-8DEA-24FC275ADC60}"/>
          </ac:spMkLst>
        </pc:spChg>
        <pc:spChg chg="add mod">
          <ac:chgData name="Jessy Slota" userId="92f186b7-1552-4089-9f36-3c9f78af3c53" providerId="ADAL" clId="{AD0793AF-2248-4759-BBFB-C25611A903D4}" dt="2022-02-11T18:38:00.112" v="3566" actId="14100"/>
          <ac:spMkLst>
            <pc:docMk/>
            <pc:sldMk cId="3334431433" sldId="290"/>
            <ac:spMk id="9" creationId="{FBEA1674-B3EE-4D22-8EDB-98712692F4C9}"/>
          </ac:spMkLst>
        </pc:spChg>
        <pc:spChg chg="add mod">
          <ac:chgData name="Jessy Slota" userId="92f186b7-1552-4089-9f36-3c9f78af3c53" providerId="ADAL" clId="{AD0793AF-2248-4759-BBFB-C25611A903D4}" dt="2022-02-11T18:38:07.961" v="3569" actId="14100"/>
          <ac:spMkLst>
            <pc:docMk/>
            <pc:sldMk cId="3334431433" sldId="290"/>
            <ac:spMk id="10" creationId="{32D9E477-C7AF-4112-8E63-583A538FCDD8}"/>
          </ac:spMkLst>
        </pc:spChg>
        <pc:spChg chg="add mod">
          <ac:chgData name="Jessy Slota" userId="92f186b7-1552-4089-9f36-3c9f78af3c53" providerId="ADAL" clId="{AD0793AF-2248-4759-BBFB-C25611A903D4}" dt="2022-02-11T18:38:13.597" v="3572" actId="14100"/>
          <ac:spMkLst>
            <pc:docMk/>
            <pc:sldMk cId="3334431433" sldId="290"/>
            <ac:spMk id="11" creationId="{C57DE9BF-09A7-48BB-B9B1-911F58A81ED3}"/>
          </ac:spMkLst>
        </pc:spChg>
        <pc:picChg chg="add mod">
          <ac:chgData name="Jessy Slota" userId="92f186b7-1552-4089-9f36-3c9f78af3c53" providerId="ADAL" clId="{AD0793AF-2248-4759-BBFB-C25611A903D4}" dt="2022-02-11T18:37:46.119" v="3562" actId="1076"/>
          <ac:picMkLst>
            <pc:docMk/>
            <pc:sldMk cId="3334431433" sldId="290"/>
            <ac:picMk id="5" creationId="{221BF2E8-A279-4FBC-8DC5-AAD7B22A96AF}"/>
          </ac:picMkLst>
        </pc:picChg>
        <pc:picChg chg="add mod ord">
          <ac:chgData name="Jessy Slota" userId="92f186b7-1552-4089-9f36-3c9f78af3c53" providerId="ADAL" clId="{AD0793AF-2248-4759-BBFB-C25611A903D4}" dt="2022-02-11T18:37:47.137" v="3563" actId="1076"/>
          <ac:picMkLst>
            <pc:docMk/>
            <pc:sldMk cId="3334431433" sldId="290"/>
            <ac:picMk id="7" creationId="{D10E8757-0E98-4D16-94EA-5EC65421EFE4}"/>
          </ac:picMkLst>
        </pc:picChg>
        <pc:picChg chg="add mod">
          <ac:chgData name="Jessy Slota" userId="92f186b7-1552-4089-9f36-3c9f78af3c53" providerId="ADAL" clId="{AD0793AF-2248-4759-BBFB-C25611A903D4}" dt="2022-02-11T18:37:43.211" v="3561" actId="1076"/>
          <ac:picMkLst>
            <pc:docMk/>
            <pc:sldMk cId="3334431433" sldId="290"/>
            <ac:picMk id="8" creationId="{93A1AB49-A21A-409A-8961-93341624927E}"/>
          </ac:picMkLst>
        </pc:picChg>
      </pc:sldChg>
      <pc:sldChg chg="addSp delSp modSp new mod">
        <pc:chgData name="Jessy Slota" userId="92f186b7-1552-4089-9f36-3c9f78af3c53" providerId="ADAL" clId="{AD0793AF-2248-4759-BBFB-C25611A903D4}" dt="2022-02-18T15:44:22.698" v="10930" actId="20577"/>
        <pc:sldMkLst>
          <pc:docMk/>
          <pc:sldMk cId="1874137962" sldId="291"/>
        </pc:sldMkLst>
        <pc:spChg chg="mod">
          <ac:chgData name="Jessy Slota" userId="92f186b7-1552-4089-9f36-3c9f78af3c53" providerId="ADAL" clId="{AD0793AF-2248-4759-BBFB-C25611A903D4}" dt="2022-02-11T18:09:46.063" v="3368" actId="20577"/>
          <ac:spMkLst>
            <pc:docMk/>
            <pc:sldMk cId="1874137962" sldId="291"/>
            <ac:spMk id="2" creationId="{1352B5FD-5AA6-4EBE-B061-9D904E181F61}"/>
          </ac:spMkLst>
        </pc:spChg>
        <pc:spChg chg="del">
          <ac:chgData name="Jessy Slota" userId="92f186b7-1552-4089-9f36-3c9f78af3c53" providerId="ADAL" clId="{AD0793AF-2248-4759-BBFB-C25611A903D4}" dt="2022-02-11T18:38:18.965" v="3573" actId="478"/>
          <ac:spMkLst>
            <pc:docMk/>
            <pc:sldMk cId="1874137962" sldId="291"/>
            <ac:spMk id="3" creationId="{586EED83-DEBA-4AA2-B0FC-4F5CE09DBF64}"/>
          </ac:spMkLst>
        </pc:spChg>
        <pc:spChg chg="add mod">
          <ac:chgData name="Jessy Slota" userId="92f186b7-1552-4089-9f36-3c9f78af3c53" providerId="ADAL" clId="{AD0793AF-2248-4759-BBFB-C25611A903D4}" dt="2022-02-18T15:44:22.698" v="10930" actId="20577"/>
          <ac:spMkLst>
            <pc:docMk/>
            <pc:sldMk cId="1874137962" sldId="291"/>
            <ac:spMk id="3" creationId="{F2490873-ABD4-4453-B64A-8EF4D33D0862}"/>
          </ac:spMkLst>
        </pc:spChg>
        <pc:spChg chg="add mod">
          <ac:chgData name="Jessy Slota" userId="92f186b7-1552-4089-9f36-3c9f78af3c53" providerId="ADAL" clId="{AD0793AF-2248-4759-BBFB-C25611A903D4}" dt="2022-02-11T18:38:34.307" v="3578" actId="14100"/>
          <ac:spMkLst>
            <pc:docMk/>
            <pc:sldMk cId="1874137962" sldId="291"/>
            <ac:spMk id="9" creationId="{67D967F0-1871-49B4-8CB6-D037127245E6}"/>
          </ac:spMkLst>
        </pc:spChg>
        <pc:spChg chg="add mod">
          <ac:chgData name="Jessy Slota" userId="92f186b7-1552-4089-9f36-3c9f78af3c53" providerId="ADAL" clId="{AD0793AF-2248-4759-BBFB-C25611A903D4}" dt="2022-02-11T18:38:45.367" v="3583" actId="14100"/>
          <ac:spMkLst>
            <pc:docMk/>
            <pc:sldMk cId="1874137962" sldId="291"/>
            <ac:spMk id="10" creationId="{CF9F4283-E23B-4CAA-9E11-84A32AA8E32E}"/>
          </ac:spMkLst>
        </pc:spChg>
        <pc:spChg chg="add mod">
          <ac:chgData name="Jessy Slota" userId="92f186b7-1552-4089-9f36-3c9f78af3c53" providerId="ADAL" clId="{AD0793AF-2248-4759-BBFB-C25611A903D4}" dt="2022-02-11T18:39:07.683" v="3592" actId="14100"/>
          <ac:spMkLst>
            <pc:docMk/>
            <pc:sldMk cId="1874137962" sldId="291"/>
            <ac:spMk id="12" creationId="{B2322D77-7F92-4DB0-859B-16F916A0C7CF}"/>
          </ac:spMkLst>
        </pc:spChg>
        <pc:picChg chg="add mod">
          <ac:chgData name="Jessy Slota" userId="92f186b7-1552-4089-9f36-3c9f78af3c53" providerId="ADAL" clId="{AD0793AF-2248-4759-BBFB-C25611A903D4}" dt="2022-02-11T17:47:16.757" v="3096" actId="1076"/>
          <ac:picMkLst>
            <pc:docMk/>
            <pc:sldMk cId="1874137962" sldId="291"/>
            <ac:picMk id="5" creationId="{BE1A96A3-04ED-4868-98F0-FBB12D5A365E}"/>
          </ac:picMkLst>
        </pc:picChg>
        <pc:picChg chg="add mod">
          <ac:chgData name="Jessy Slota" userId="92f186b7-1552-4089-9f36-3c9f78af3c53" providerId="ADAL" clId="{AD0793AF-2248-4759-BBFB-C25611A903D4}" dt="2022-02-11T18:38:22.526" v="3574" actId="1076"/>
          <ac:picMkLst>
            <pc:docMk/>
            <pc:sldMk cId="1874137962" sldId="291"/>
            <ac:picMk id="6" creationId="{FFF5A0DC-7696-4CD3-8A3F-0786A12856E6}"/>
          </ac:picMkLst>
        </pc:picChg>
        <pc:picChg chg="add mod">
          <ac:chgData name="Jessy Slota" userId="92f186b7-1552-4089-9f36-3c9f78af3c53" providerId="ADAL" clId="{AD0793AF-2248-4759-BBFB-C25611A903D4}" dt="2022-02-11T18:38:46.384" v="3584" actId="1076"/>
          <ac:picMkLst>
            <pc:docMk/>
            <pc:sldMk cId="1874137962" sldId="291"/>
            <ac:picMk id="8" creationId="{2A7BD696-FF35-47EA-B819-18DA376A73A3}"/>
          </ac:picMkLst>
        </pc:picChg>
        <pc:picChg chg="add del mod">
          <ac:chgData name="Jessy Slota" userId="92f186b7-1552-4089-9f36-3c9f78af3c53" providerId="ADAL" clId="{AD0793AF-2248-4759-BBFB-C25611A903D4}" dt="2022-02-11T18:38:48.338" v="3586" actId="478"/>
          <ac:picMkLst>
            <pc:docMk/>
            <pc:sldMk cId="1874137962" sldId="291"/>
            <ac:picMk id="11" creationId="{27077E37-F27B-447E-9E9D-18AA095955FE}"/>
          </ac:picMkLst>
        </pc:picChg>
      </pc:sldChg>
      <pc:sldChg chg="addSp modSp new mod ord">
        <pc:chgData name="Jessy Slota" userId="92f186b7-1552-4089-9f36-3c9f78af3c53" providerId="ADAL" clId="{AD0793AF-2248-4759-BBFB-C25611A903D4}" dt="2022-02-18T13:45:48.548" v="6779" actId="113"/>
        <pc:sldMkLst>
          <pc:docMk/>
          <pc:sldMk cId="2441463488" sldId="292"/>
        </pc:sldMkLst>
        <pc:spChg chg="mod">
          <ac:chgData name="Jessy Slota" userId="92f186b7-1552-4089-9f36-3c9f78af3c53" providerId="ADAL" clId="{AD0793AF-2248-4759-BBFB-C25611A903D4}" dt="2022-02-16T14:07:41.588" v="3676" actId="20577"/>
          <ac:spMkLst>
            <pc:docMk/>
            <pc:sldMk cId="2441463488" sldId="292"/>
            <ac:spMk id="2" creationId="{FFBA6A59-DAB1-4F0C-8E35-29FC7ED91FDD}"/>
          </ac:spMkLst>
        </pc:spChg>
        <pc:spChg chg="add mod">
          <ac:chgData name="Jessy Slota" userId="92f186b7-1552-4089-9f36-3c9f78af3c53" providerId="ADAL" clId="{AD0793AF-2248-4759-BBFB-C25611A903D4}" dt="2022-02-16T17:05:49.718" v="3963" actId="1076"/>
          <ac:spMkLst>
            <pc:docMk/>
            <pc:sldMk cId="2441463488" sldId="292"/>
            <ac:spMk id="11" creationId="{384028F3-2F73-4B1D-996C-6BB1F7DE86C9}"/>
          </ac:spMkLst>
        </pc:spChg>
        <pc:spChg chg="add mod">
          <ac:chgData name="Jessy Slota" userId="92f186b7-1552-4089-9f36-3c9f78af3c53" providerId="ADAL" clId="{AD0793AF-2248-4759-BBFB-C25611A903D4}" dt="2022-02-16T17:06:07.537" v="3970" actId="14100"/>
          <ac:spMkLst>
            <pc:docMk/>
            <pc:sldMk cId="2441463488" sldId="292"/>
            <ac:spMk id="12" creationId="{6F4949E9-D6CC-41AD-B477-2D6E4CE4366A}"/>
          </ac:spMkLst>
        </pc:spChg>
        <pc:spChg chg="add mod">
          <ac:chgData name="Jessy Slota" userId="92f186b7-1552-4089-9f36-3c9f78af3c53" providerId="ADAL" clId="{AD0793AF-2248-4759-BBFB-C25611A903D4}" dt="2022-02-16T17:06:16.873" v="3973" actId="14100"/>
          <ac:spMkLst>
            <pc:docMk/>
            <pc:sldMk cId="2441463488" sldId="292"/>
            <ac:spMk id="13" creationId="{57E48A3C-080F-485A-B520-99607B96A2E3}"/>
          </ac:spMkLst>
        </pc:spChg>
        <pc:spChg chg="add mod">
          <ac:chgData name="Jessy Slota" userId="92f186b7-1552-4089-9f36-3c9f78af3c53" providerId="ADAL" clId="{AD0793AF-2248-4759-BBFB-C25611A903D4}" dt="2022-02-18T13:45:41.458" v="6777" actId="113"/>
          <ac:spMkLst>
            <pc:docMk/>
            <pc:sldMk cId="2441463488" sldId="292"/>
            <ac:spMk id="14" creationId="{CC0E6A95-65ED-48C5-8028-9477176F0770}"/>
          </ac:spMkLst>
        </pc:spChg>
        <pc:spChg chg="add mod">
          <ac:chgData name="Jessy Slota" userId="92f186b7-1552-4089-9f36-3c9f78af3c53" providerId="ADAL" clId="{AD0793AF-2248-4759-BBFB-C25611A903D4}" dt="2022-02-16T18:52:12.389" v="6277" actId="14100"/>
          <ac:spMkLst>
            <pc:docMk/>
            <pc:sldMk cId="2441463488" sldId="292"/>
            <ac:spMk id="15" creationId="{F14EA409-800F-497A-96D3-0E851621B23E}"/>
          </ac:spMkLst>
        </pc:spChg>
        <pc:spChg chg="add mod">
          <ac:chgData name="Jessy Slota" userId="92f186b7-1552-4089-9f36-3c9f78af3c53" providerId="ADAL" clId="{AD0793AF-2248-4759-BBFB-C25611A903D4}" dt="2022-02-18T13:45:45.453" v="6778" actId="113"/>
          <ac:spMkLst>
            <pc:docMk/>
            <pc:sldMk cId="2441463488" sldId="292"/>
            <ac:spMk id="16" creationId="{8C6CDF82-0447-4F38-9502-073B78D01972}"/>
          </ac:spMkLst>
        </pc:spChg>
        <pc:spChg chg="add mod">
          <ac:chgData name="Jessy Slota" userId="92f186b7-1552-4089-9f36-3c9f78af3c53" providerId="ADAL" clId="{AD0793AF-2248-4759-BBFB-C25611A903D4}" dt="2022-02-18T13:45:48.548" v="6779" actId="113"/>
          <ac:spMkLst>
            <pc:docMk/>
            <pc:sldMk cId="2441463488" sldId="292"/>
            <ac:spMk id="17" creationId="{33C532EB-27BA-4246-96D0-BEECB3DAB113}"/>
          </ac:spMkLst>
        </pc:spChg>
        <pc:picChg chg="add mod">
          <ac:chgData name="Jessy Slota" userId="92f186b7-1552-4089-9f36-3c9f78af3c53" providerId="ADAL" clId="{AD0793AF-2248-4759-BBFB-C25611A903D4}" dt="2022-02-16T17:06:00.474" v="3968" actId="1076"/>
          <ac:picMkLst>
            <pc:docMk/>
            <pc:sldMk cId="2441463488" sldId="292"/>
            <ac:picMk id="4" creationId="{42D2F738-7299-4FDD-9477-B481A5BAEFAF}"/>
          </ac:picMkLst>
        </pc:picChg>
        <pc:picChg chg="add mod">
          <ac:chgData name="Jessy Slota" userId="92f186b7-1552-4089-9f36-3c9f78af3c53" providerId="ADAL" clId="{AD0793AF-2248-4759-BBFB-C25611A903D4}" dt="2022-02-16T18:51:50.226" v="6272" actId="1076"/>
          <ac:picMkLst>
            <pc:docMk/>
            <pc:sldMk cId="2441463488" sldId="292"/>
            <ac:picMk id="6" creationId="{3F5C3CA8-8309-44C1-A1D4-B259CD3832F9}"/>
          </ac:picMkLst>
        </pc:picChg>
        <pc:picChg chg="add mod">
          <ac:chgData name="Jessy Slota" userId="92f186b7-1552-4089-9f36-3c9f78af3c53" providerId="ADAL" clId="{AD0793AF-2248-4759-BBFB-C25611A903D4}" dt="2022-02-16T16:24:18.479" v="3888" actId="1076"/>
          <ac:picMkLst>
            <pc:docMk/>
            <pc:sldMk cId="2441463488" sldId="292"/>
            <ac:picMk id="8" creationId="{F8039949-796C-46DD-BCDE-A522948B7BDE}"/>
          </ac:picMkLst>
        </pc:picChg>
        <pc:picChg chg="add mod">
          <ac:chgData name="Jessy Slota" userId="92f186b7-1552-4089-9f36-3c9f78af3c53" providerId="ADAL" clId="{AD0793AF-2248-4759-BBFB-C25611A903D4}" dt="2022-02-16T16:24:32.223" v="3891" actId="1076"/>
          <ac:picMkLst>
            <pc:docMk/>
            <pc:sldMk cId="2441463488" sldId="292"/>
            <ac:picMk id="10" creationId="{3A3A4373-0E86-4C43-A39E-B1AED6123184}"/>
          </ac:picMkLst>
        </pc:picChg>
      </pc:sldChg>
      <pc:sldChg chg="addSp modSp new mod">
        <pc:chgData name="Jessy Slota" userId="92f186b7-1552-4089-9f36-3c9f78af3c53" providerId="ADAL" clId="{AD0793AF-2248-4759-BBFB-C25611A903D4}" dt="2022-02-18T14:45:16.980" v="8346" actId="33524"/>
        <pc:sldMkLst>
          <pc:docMk/>
          <pc:sldMk cId="3363521308" sldId="293"/>
        </pc:sldMkLst>
        <pc:spChg chg="mod">
          <ac:chgData name="Jessy Slota" userId="92f186b7-1552-4089-9f36-3c9f78af3c53" providerId="ADAL" clId="{AD0793AF-2248-4759-BBFB-C25611A903D4}" dt="2022-02-16T15:08:20.657" v="3718" actId="20577"/>
          <ac:spMkLst>
            <pc:docMk/>
            <pc:sldMk cId="3363521308" sldId="293"/>
            <ac:spMk id="2" creationId="{A7730FFC-70F9-4251-AC71-6B7720053D9C}"/>
          </ac:spMkLst>
        </pc:spChg>
        <pc:spChg chg="add mod">
          <ac:chgData name="Jessy Slota" userId="92f186b7-1552-4089-9f36-3c9f78af3c53" providerId="ADAL" clId="{AD0793AF-2248-4759-BBFB-C25611A903D4}" dt="2022-02-18T14:45:16.980" v="8346" actId="33524"/>
          <ac:spMkLst>
            <pc:docMk/>
            <pc:sldMk cId="3363521308" sldId="293"/>
            <ac:spMk id="3" creationId="{EC6E86FE-EFFE-4681-8107-9E574728FA75}"/>
          </ac:spMkLst>
        </pc:spChg>
        <pc:spChg chg="add mod">
          <ac:chgData name="Jessy Slota" userId="92f186b7-1552-4089-9f36-3c9f78af3c53" providerId="ADAL" clId="{AD0793AF-2248-4759-BBFB-C25611A903D4}" dt="2022-02-17T21:22:42.305" v="6563" actId="20577"/>
          <ac:spMkLst>
            <pc:docMk/>
            <pc:sldMk cId="3363521308" sldId="293"/>
            <ac:spMk id="7" creationId="{F41AF823-9F6A-4FFD-B1EB-336B713D898C}"/>
          </ac:spMkLst>
        </pc:spChg>
        <pc:spChg chg="add mod">
          <ac:chgData name="Jessy Slota" userId="92f186b7-1552-4089-9f36-3c9f78af3c53" providerId="ADAL" clId="{AD0793AF-2248-4759-BBFB-C25611A903D4}" dt="2022-02-17T21:22:37.150" v="6556" actId="113"/>
          <ac:spMkLst>
            <pc:docMk/>
            <pc:sldMk cId="3363521308" sldId="293"/>
            <ac:spMk id="8" creationId="{30299F8E-9E88-4DDA-824C-EA1CC46CEF0C}"/>
          </ac:spMkLst>
        </pc:spChg>
        <pc:picChg chg="add mod">
          <ac:chgData name="Jessy Slota" userId="92f186b7-1552-4089-9f36-3c9f78af3c53" providerId="ADAL" clId="{AD0793AF-2248-4759-BBFB-C25611A903D4}" dt="2022-02-16T15:06:44.751" v="3687" actId="1076"/>
          <ac:picMkLst>
            <pc:docMk/>
            <pc:sldMk cId="3363521308" sldId="293"/>
            <ac:picMk id="4" creationId="{F1552D42-3FA4-4BC5-A7EA-61A9FF1EFD29}"/>
          </ac:picMkLst>
        </pc:picChg>
        <pc:picChg chg="add mod">
          <ac:chgData name="Jessy Slota" userId="92f186b7-1552-4089-9f36-3c9f78af3c53" providerId="ADAL" clId="{AD0793AF-2248-4759-BBFB-C25611A903D4}" dt="2022-02-16T18:55:41.455" v="6428" actId="1076"/>
          <ac:picMkLst>
            <pc:docMk/>
            <pc:sldMk cId="3363521308" sldId="293"/>
            <ac:picMk id="6" creationId="{311D441B-0FC8-4645-9D68-175526F66EE7}"/>
          </ac:picMkLst>
        </pc:picChg>
      </pc:sldChg>
      <pc:sldChg chg="addSp modSp add mod ord">
        <pc:chgData name="Jessy Slota" userId="92f186b7-1552-4089-9f36-3c9f78af3c53" providerId="ADAL" clId="{AD0793AF-2248-4759-BBFB-C25611A903D4}" dt="2022-02-18T14:57:25.395" v="9580" actId="20577"/>
        <pc:sldMkLst>
          <pc:docMk/>
          <pc:sldMk cId="1401390550" sldId="294"/>
        </pc:sldMkLst>
        <pc:spChg chg="mod">
          <ac:chgData name="Jessy Slota" userId="92f186b7-1552-4089-9f36-3c9f78af3c53" providerId="ADAL" clId="{AD0793AF-2248-4759-BBFB-C25611A903D4}" dt="2022-02-18T14:45:41.944" v="8358" actId="20577"/>
          <ac:spMkLst>
            <pc:docMk/>
            <pc:sldMk cId="1401390550" sldId="294"/>
            <ac:spMk id="2" creationId="{4A4E9AFE-6A8D-4EFB-B7B6-32F9E8040D0E}"/>
          </ac:spMkLst>
        </pc:spChg>
        <pc:spChg chg="add mod">
          <ac:chgData name="Jessy Slota" userId="92f186b7-1552-4089-9f36-3c9f78af3c53" providerId="ADAL" clId="{AD0793AF-2248-4759-BBFB-C25611A903D4}" dt="2022-02-18T14:57:25.395" v="9580" actId="20577"/>
          <ac:spMkLst>
            <pc:docMk/>
            <pc:sldMk cId="1401390550" sldId="294"/>
            <ac:spMk id="5" creationId="{6BBDB3DD-9874-43DE-90FA-9017BD7F4A1E}"/>
          </ac:spMkLst>
        </pc:spChg>
        <pc:picChg chg="add mod">
          <ac:chgData name="Jessy Slota" userId="92f186b7-1552-4089-9f36-3c9f78af3c53" providerId="ADAL" clId="{AD0793AF-2248-4759-BBFB-C25611A903D4}" dt="2022-02-18T14:55:13.182" v="9298" actId="1076"/>
          <ac:picMkLst>
            <pc:docMk/>
            <pc:sldMk cId="1401390550" sldId="294"/>
            <ac:picMk id="4" creationId="{6E6E32A4-E760-4FD7-BEAD-779ADBA9A25B}"/>
          </ac:picMkLst>
        </pc:picChg>
      </pc:sldChg>
      <pc:sldChg chg="addSp modSp add mod">
        <pc:chgData name="Jessy Slota" userId="92f186b7-1552-4089-9f36-3c9f78af3c53" providerId="ADAL" clId="{AD0793AF-2248-4759-BBFB-C25611A903D4}" dt="2022-02-18T14:53:10.567" v="9146" actId="14100"/>
        <pc:sldMkLst>
          <pc:docMk/>
          <pc:sldMk cId="4030742800" sldId="295"/>
        </pc:sldMkLst>
        <pc:spChg chg="mod">
          <ac:chgData name="Jessy Slota" userId="92f186b7-1552-4089-9f36-3c9f78af3c53" providerId="ADAL" clId="{AD0793AF-2248-4759-BBFB-C25611A903D4}" dt="2022-02-16T15:12:39.924" v="3754"/>
          <ac:spMkLst>
            <pc:docMk/>
            <pc:sldMk cId="4030742800" sldId="295"/>
            <ac:spMk id="2" creationId="{4A4E9AFE-6A8D-4EFB-B7B6-32F9E8040D0E}"/>
          </ac:spMkLst>
        </pc:spChg>
        <pc:spChg chg="add mod">
          <ac:chgData name="Jessy Slota" userId="92f186b7-1552-4089-9f36-3c9f78af3c53" providerId="ADAL" clId="{AD0793AF-2248-4759-BBFB-C25611A903D4}" dt="2022-02-18T14:53:05.180" v="9145"/>
          <ac:spMkLst>
            <pc:docMk/>
            <pc:sldMk cId="4030742800" sldId="295"/>
            <ac:spMk id="5" creationId="{EEAC03C4-2F56-4E11-9060-975787B478C5}"/>
          </ac:spMkLst>
        </pc:spChg>
        <pc:picChg chg="add mod">
          <ac:chgData name="Jessy Slota" userId="92f186b7-1552-4089-9f36-3c9f78af3c53" providerId="ADAL" clId="{AD0793AF-2248-4759-BBFB-C25611A903D4}" dt="2022-02-18T14:53:10.567" v="9146" actId="14100"/>
          <ac:picMkLst>
            <pc:docMk/>
            <pc:sldMk cId="4030742800" sldId="295"/>
            <ac:picMk id="4" creationId="{4DB7315A-F150-4E18-A43F-3E30C11B0B2F}"/>
          </ac:picMkLst>
        </pc:picChg>
      </pc:sldChg>
      <pc:sldChg chg="addSp delSp modSp new mod">
        <pc:chgData name="Jessy Slota" userId="92f186b7-1552-4089-9f36-3c9f78af3c53" providerId="ADAL" clId="{AD0793AF-2248-4759-BBFB-C25611A903D4}" dt="2022-02-18T15:42:59.322" v="10921" actId="20577"/>
        <pc:sldMkLst>
          <pc:docMk/>
          <pc:sldMk cId="2389203627" sldId="296"/>
        </pc:sldMkLst>
        <pc:spChg chg="mod">
          <ac:chgData name="Jessy Slota" userId="92f186b7-1552-4089-9f36-3c9f78af3c53" providerId="ADAL" clId="{AD0793AF-2248-4759-BBFB-C25611A903D4}" dt="2022-02-18T15:42:59.322" v="10921" actId="20577"/>
          <ac:spMkLst>
            <pc:docMk/>
            <pc:sldMk cId="2389203627" sldId="296"/>
            <ac:spMk id="2" creationId="{B7A5A3AF-0962-43EA-8140-EFE03A033169}"/>
          </ac:spMkLst>
        </pc:spChg>
        <pc:spChg chg="del">
          <ac:chgData name="Jessy Slota" userId="92f186b7-1552-4089-9f36-3c9f78af3c53" providerId="ADAL" clId="{AD0793AF-2248-4759-BBFB-C25611A903D4}" dt="2022-02-16T15:15:02.432" v="3818" actId="478"/>
          <ac:spMkLst>
            <pc:docMk/>
            <pc:sldMk cId="2389203627" sldId="296"/>
            <ac:spMk id="3" creationId="{3DA25841-62CB-4AF2-9A45-91506555DBA2}"/>
          </ac:spMkLst>
        </pc:spChg>
        <pc:spChg chg="add mod">
          <ac:chgData name="Jessy Slota" userId="92f186b7-1552-4089-9f36-3c9f78af3c53" providerId="ADAL" clId="{AD0793AF-2248-4759-BBFB-C25611A903D4}" dt="2022-02-18T14:53:16.791" v="9147"/>
          <ac:spMkLst>
            <pc:docMk/>
            <pc:sldMk cId="2389203627" sldId="296"/>
            <ac:spMk id="4" creationId="{23FE7078-F53C-48B3-A02D-202FA6F45B92}"/>
          </ac:spMkLst>
        </pc:spChg>
        <pc:picChg chg="add mod">
          <ac:chgData name="Jessy Slota" userId="92f186b7-1552-4089-9f36-3c9f78af3c53" providerId="ADAL" clId="{AD0793AF-2248-4759-BBFB-C25611A903D4}" dt="2022-02-16T15:15:42.555" v="3821" actId="1076"/>
          <ac:picMkLst>
            <pc:docMk/>
            <pc:sldMk cId="2389203627" sldId="296"/>
            <ac:picMk id="5" creationId="{486200A1-3731-45B1-936E-695B6FD571DF}"/>
          </ac:picMkLst>
        </pc:picChg>
      </pc:sldChg>
      <pc:sldChg chg="addSp modSp add mod">
        <pc:chgData name="Jessy Slota" userId="92f186b7-1552-4089-9f36-3c9f78af3c53" providerId="ADAL" clId="{AD0793AF-2248-4759-BBFB-C25611A903D4}" dt="2022-02-18T15:43:05.521" v="10922"/>
        <pc:sldMkLst>
          <pc:docMk/>
          <pc:sldMk cId="2672937002" sldId="297"/>
        </pc:sldMkLst>
        <pc:spChg chg="mod">
          <ac:chgData name="Jessy Slota" userId="92f186b7-1552-4089-9f36-3c9f78af3c53" providerId="ADAL" clId="{AD0793AF-2248-4759-BBFB-C25611A903D4}" dt="2022-02-18T15:43:05.521" v="10922"/>
          <ac:spMkLst>
            <pc:docMk/>
            <pc:sldMk cId="2672937002" sldId="297"/>
            <ac:spMk id="2" creationId="{B7A5A3AF-0962-43EA-8140-EFE03A033169}"/>
          </ac:spMkLst>
        </pc:spChg>
        <pc:spChg chg="add mod">
          <ac:chgData name="Jessy Slota" userId="92f186b7-1552-4089-9f36-3c9f78af3c53" providerId="ADAL" clId="{AD0793AF-2248-4759-BBFB-C25611A903D4}" dt="2022-02-18T14:36:39.827" v="7901" actId="113"/>
          <ac:spMkLst>
            <pc:docMk/>
            <pc:sldMk cId="2672937002" sldId="297"/>
            <ac:spMk id="5" creationId="{1102CD44-1C06-401D-8E4D-6FAFACF0A42B}"/>
          </ac:spMkLst>
        </pc:spChg>
        <pc:picChg chg="add mod">
          <ac:chgData name="Jessy Slota" userId="92f186b7-1552-4089-9f36-3c9f78af3c53" providerId="ADAL" clId="{AD0793AF-2248-4759-BBFB-C25611A903D4}" dt="2022-02-16T18:56:23.197" v="6460" actId="1076"/>
          <ac:picMkLst>
            <pc:docMk/>
            <pc:sldMk cId="2672937002" sldId="297"/>
            <ac:picMk id="4" creationId="{32EF036B-0D95-4E77-903D-06D37CAFED5D}"/>
          </ac:picMkLst>
        </pc:picChg>
      </pc:sldChg>
      <pc:sldChg chg="addSp modSp add mod">
        <pc:chgData name="Jessy Slota" userId="92f186b7-1552-4089-9f36-3c9f78af3c53" providerId="ADAL" clId="{AD0793AF-2248-4759-BBFB-C25611A903D4}" dt="2022-02-16T15:18:38.428" v="3838" actId="1076"/>
        <pc:sldMkLst>
          <pc:docMk/>
          <pc:sldMk cId="2162983277" sldId="298"/>
        </pc:sldMkLst>
        <pc:picChg chg="add mod">
          <ac:chgData name="Jessy Slota" userId="92f186b7-1552-4089-9f36-3c9f78af3c53" providerId="ADAL" clId="{AD0793AF-2248-4759-BBFB-C25611A903D4}" dt="2022-02-16T15:18:38.428" v="3838" actId="1076"/>
          <ac:picMkLst>
            <pc:docMk/>
            <pc:sldMk cId="2162983277" sldId="298"/>
            <ac:picMk id="4" creationId="{92FED6B3-D5D6-406C-A139-EC40F5B4A710}"/>
          </ac:picMkLst>
        </pc:picChg>
      </pc:sldChg>
      <pc:sldChg chg="addSp modSp add mod">
        <pc:chgData name="Jessy Slota" userId="92f186b7-1552-4089-9f36-3c9f78af3c53" providerId="ADAL" clId="{AD0793AF-2248-4759-BBFB-C25611A903D4}" dt="2022-02-18T15:08:42.445" v="10174" actId="14100"/>
        <pc:sldMkLst>
          <pc:docMk/>
          <pc:sldMk cId="3210705148" sldId="299"/>
        </pc:sldMkLst>
        <pc:spChg chg="add mod">
          <ac:chgData name="Jessy Slota" userId="92f186b7-1552-4089-9f36-3c9f78af3c53" providerId="ADAL" clId="{AD0793AF-2248-4759-BBFB-C25611A903D4}" dt="2022-02-18T15:08:42.445" v="10174" actId="14100"/>
          <ac:spMkLst>
            <pc:docMk/>
            <pc:sldMk cId="3210705148" sldId="299"/>
            <ac:spMk id="3" creationId="{FFE97B0B-26CF-49C6-9D72-482F38AF3C9C}"/>
          </ac:spMkLst>
        </pc:spChg>
        <pc:picChg chg="add mod">
          <ac:chgData name="Jessy Slota" userId="92f186b7-1552-4089-9f36-3c9f78af3c53" providerId="ADAL" clId="{AD0793AF-2248-4759-BBFB-C25611A903D4}" dt="2022-02-18T15:06:25.650" v="9965" actId="14100"/>
          <ac:picMkLst>
            <pc:docMk/>
            <pc:sldMk cId="3210705148" sldId="299"/>
            <ac:picMk id="4" creationId="{DFE8D648-10AA-4D31-A228-489927A2EF20}"/>
          </ac:picMkLst>
        </pc:picChg>
      </pc:sldChg>
      <pc:sldChg chg="addSp modSp add mod ord">
        <pc:chgData name="Jessy Slota" userId="92f186b7-1552-4089-9f36-3c9f78af3c53" providerId="ADAL" clId="{AD0793AF-2248-4759-BBFB-C25611A903D4}" dt="2022-02-18T15:33:24.795" v="10692" actId="1076"/>
        <pc:sldMkLst>
          <pc:docMk/>
          <pc:sldMk cId="1755971753" sldId="300"/>
        </pc:sldMkLst>
        <pc:spChg chg="add mod">
          <ac:chgData name="Jessy Slota" userId="92f186b7-1552-4089-9f36-3c9f78af3c53" providerId="ADAL" clId="{AD0793AF-2248-4759-BBFB-C25611A903D4}" dt="2022-02-16T17:05:12.998" v="3951" actId="14100"/>
          <ac:spMkLst>
            <pc:docMk/>
            <pc:sldMk cId="1755971753" sldId="300"/>
            <ac:spMk id="9" creationId="{59AA727B-0B43-499E-BC00-2FC14AEBFBDB}"/>
          </ac:spMkLst>
        </pc:spChg>
        <pc:spChg chg="add mod">
          <ac:chgData name="Jessy Slota" userId="92f186b7-1552-4089-9f36-3c9f78af3c53" providerId="ADAL" clId="{AD0793AF-2248-4759-BBFB-C25611A903D4}" dt="2022-02-16T17:05:26.205" v="3956" actId="14100"/>
          <ac:spMkLst>
            <pc:docMk/>
            <pc:sldMk cId="1755971753" sldId="300"/>
            <ac:spMk id="10" creationId="{30CD3BEC-BDEE-451F-9094-8079986A8A32}"/>
          </ac:spMkLst>
        </pc:spChg>
        <pc:spChg chg="add mod">
          <ac:chgData name="Jessy Slota" userId="92f186b7-1552-4089-9f36-3c9f78af3c53" providerId="ADAL" clId="{AD0793AF-2248-4759-BBFB-C25611A903D4}" dt="2022-02-16T17:05:37.612" v="3961" actId="14100"/>
          <ac:spMkLst>
            <pc:docMk/>
            <pc:sldMk cId="1755971753" sldId="300"/>
            <ac:spMk id="11" creationId="{83B00C74-FF0E-4A54-8BF3-AA4680824B11}"/>
          </ac:spMkLst>
        </pc:spChg>
        <pc:spChg chg="add mod">
          <ac:chgData name="Jessy Slota" userId="92f186b7-1552-4089-9f36-3c9f78af3c53" providerId="ADAL" clId="{AD0793AF-2248-4759-BBFB-C25611A903D4}" dt="2022-02-18T15:33:24.795" v="10692" actId="1076"/>
          <ac:spMkLst>
            <pc:docMk/>
            <pc:sldMk cId="1755971753" sldId="300"/>
            <ac:spMk id="12" creationId="{E5316C20-734D-4C21-9095-2141AE556590}"/>
          </ac:spMkLst>
        </pc:spChg>
        <pc:picChg chg="add mod">
          <ac:chgData name="Jessy Slota" userId="92f186b7-1552-4089-9f36-3c9f78af3c53" providerId="ADAL" clId="{AD0793AF-2248-4759-BBFB-C25611A903D4}" dt="2022-02-16T16:19:33.200" v="3870" actId="1076"/>
          <ac:picMkLst>
            <pc:docMk/>
            <pc:sldMk cId="1755971753" sldId="300"/>
            <ac:picMk id="4" creationId="{E8E95FC5-B8C9-454C-AB57-5DFC071F59C4}"/>
          </ac:picMkLst>
        </pc:picChg>
        <pc:picChg chg="add mod">
          <ac:chgData name="Jessy Slota" userId="92f186b7-1552-4089-9f36-3c9f78af3c53" providerId="ADAL" clId="{AD0793AF-2248-4759-BBFB-C25611A903D4}" dt="2022-02-16T17:05:17.235" v="3954" actId="1076"/>
          <ac:picMkLst>
            <pc:docMk/>
            <pc:sldMk cId="1755971753" sldId="300"/>
            <ac:picMk id="6" creationId="{6961E82A-E136-471C-99BC-E8E6DC6921CC}"/>
          </ac:picMkLst>
        </pc:picChg>
        <pc:picChg chg="add mod">
          <ac:chgData name="Jessy Slota" userId="92f186b7-1552-4089-9f36-3c9f78af3c53" providerId="ADAL" clId="{AD0793AF-2248-4759-BBFB-C25611A903D4}" dt="2022-02-16T16:19:39.545" v="3874" actId="1076"/>
          <ac:picMkLst>
            <pc:docMk/>
            <pc:sldMk cId="1755971753" sldId="300"/>
            <ac:picMk id="8" creationId="{756D5CF5-C4C9-45FF-846A-8D340C0702CB}"/>
          </ac:picMkLst>
        </pc:picChg>
      </pc:sldChg>
      <pc:sldChg chg="addSp delSp modSp add mod">
        <pc:chgData name="Jessy Slota" userId="92f186b7-1552-4089-9f36-3c9f78af3c53" providerId="ADAL" clId="{AD0793AF-2248-4759-BBFB-C25611A903D4}" dt="2022-02-18T15:33:12.552" v="10690" actId="1076"/>
        <pc:sldMkLst>
          <pc:docMk/>
          <pc:sldMk cId="4094784096" sldId="301"/>
        </pc:sldMkLst>
        <pc:spChg chg="add mod">
          <ac:chgData name="Jessy Slota" userId="92f186b7-1552-4089-9f36-3c9f78af3c53" providerId="ADAL" clId="{AD0793AF-2248-4759-BBFB-C25611A903D4}" dt="2022-02-16T17:07:06.707" v="3992" actId="14100"/>
          <ac:spMkLst>
            <pc:docMk/>
            <pc:sldMk cId="4094784096" sldId="301"/>
            <ac:spMk id="7" creationId="{0FAE359E-DAA0-4146-9B50-F67287077086}"/>
          </ac:spMkLst>
        </pc:spChg>
        <pc:spChg chg="add mod">
          <ac:chgData name="Jessy Slota" userId="92f186b7-1552-4089-9f36-3c9f78af3c53" providerId="ADAL" clId="{AD0793AF-2248-4759-BBFB-C25611A903D4}" dt="2022-02-16T17:07:15.371" v="3995" actId="14100"/>
          <ac:spMkLst>
            <pc:docMk/>
            <pc:sldMk cId="4094784096" sldId="301"/>
            <ac:spMk id="8" creationId="{A90469C9-7A51-4FF3-A9AD-B9460B524E67}"/>
          </ac:spMkLst>
        </pc:spChg>
        <pc:spChg chg="add del">
          <ac:chgData name="Jessy Slota" userId="92f186b7-1552-4089-9f36-3c9f78af3c53" providerId="ADAL" clId="{AD0793AF-2248-4759-BBFB-C25611A903D4}" dt="2022-02-16T18:53:18.870" v="6391" actId="11529"/>
          <ac:spMkLst>
            <pc:docMk/>
            <pc:sldMk cId="4094784096" sldId="301"/>
            <ac:spMk id="9" creationId="{47EC1996-E440-4CC5-9A21-B04CFE20C2F2}"/>
          </ac:spMkLst>
        </pc:spChg>
        <pc:spChg chg="add mod">
          <ac:chgData name="Jessy Slota" userId="92f186b7-1552-4089-9f36-3c9f78af3c53" providerId="ADAL" clId="{AD0793AF-2248-4759-BBFB-C25611A903D4}" dt="2022-02-18T15:33:12.552" v="10690" actId="1076"/>
          <ac:spMkLst>
            <pc:docMk/>
            <pc:sldMk cId="4094784096" sldId="301"/>
            <ac:spMk id="10" creationId="{44D30B3A-742C-495F-9FFF-203D88D2FE8D}"/>
          </ac:spMkLst>
        </pc:spChg>
        <pc:picChg chg="add mod">
          <ac:chgData name="Jessy Slota" userId="92f186b7-1552-4089-9f36-3c9f78af3c53" providerId="ADAL" clId="{AD0793AF-2248-4759-BBFB-C25611A903D4}" dt="2022-02-16T16:25:20.914" v="3902" actId="1076"/>
          <ac:picMkLst>
            <pc:docMk/>
            <pc:sldMk cId="4094784096" sldId="301"/>
            <ac:picMk id="4" creationId="{5E07BD01-FABB-4A41-80A5-377FB6BD150E}"/>
          </ac:picMkLst>
        </pc:picChg>
        <pc:picChg chg="add mod">
          <ac:chgData name="Jessy Slota" userId="92f186b7-1552-4089-9f36-3c9f78af3c53" providerId="ADAL" clId="{AD0793AF-2248-4759-BBFB-C25611A903D4}" dt="2022-02-16T16:26:05.261" v="3907" actId="1076"/>
          <ac:picMkLst>
            <pc:docMk/>
            <pc:sldMk cId="4094784096" sldId="301"/>
            <ac:picMk id="6" creationId="{DB05C8C1-F2E6-4AB7-BB26-B25D5AB2E287}"/>
          </ac:picMkLst>
        </pc:picChg>
      </pc:sldChg>
      <pc:sldChg chg="addSp modSp add mod ord">
        <pc:chgData name="Jessy Slota" userId="92f186b7-1552-4089-9f36-3c9f78af3c53" providerId="ADAL" clId="{AD0793AF-2248-4759-BBFB-C25611A903D4}" dt="2022-02-16T18:53:12.938" v="6389" actId="1076"/>
        <pc:sldMkLst>
          <pc:docMk/>
          <pc:sldMk cId="2691027125" sldId="302"/>
        </pc:sldMkLst>
        <pc:spChg chg="add mod">
          <ac:chgData name="Jessy Slota" userId="92f186b7-1552-4089-9f36-3c9f78af3c53" providerId="ADAL" clId="{AD0793AF-2248-4759-BBFB-C25611A903D4}" dt="2022-02-16T17:06:30.413" v="3976" actId="14100"/>
          <ac:spMkLst>
            <pc:docMk/>
            <pc:sldMk cId="2691027125" sldId="302"/>
            <ac:spMk id="7" creationId="{7A8F41EC-7559-4798-AA81-61B012E1388E}"/>
          </ac:spMkLst>
        </pc:spChg>
        <pc:spChg chg="add mod">
          <ac:chgData name="Jessy Slota" userId="92f186b7-1552-4089-9f36-3c9f78af3c53" providerId="ADAL" clId="{AD0793AF-2248-4759-BBFB-C25611A903D4}" dt="2022-02-16T17:06:46.256" v="3986" actId="1036"/>
          <ac:spMkLst>
            <pc:docMk/>
            <pc:sldMk cId="2691027125" sldId="302"/>
            <ac:spMk id="8" creationId="{00AAC1C8-C696-4A52-9AD7-205C241256AA}"/>
          </ac:spMkLst>
        </pc:spChg>
        <pc:spChg chg="add mod">
          <ac:chgData name="Jessy Slota" userId="92f186b7-1552-4089-9f36-3c9f78af3c53" providerId="ADAL" clId="{AD0793AF-2248-4759-BBFB-C25611A903D4}" dt="2022-02-16T17:06:56.588" v="3989" actId="14100"/>
          <ac:spMkLst>
            <pc:docMk/>
            <pc:sldMk cId="2691027125" sldId="302"/>
            <ac:spMk id="9" creationId="{D33A21EB-F2FD-4822-8B6A-820765C1667B}"/>
          </ac:spMkLst>
        </pc:spChg>
        <pc:spChg chg="add mod">
          <ac:chgData name="Jessy Slota" userId="92f186b7-1552-4089-9f36-3c9f78af3c53" providerId="ADAL" clId="{AD0793AF-2248-4759-BBFB-C25611A903D4}" dt="2022-02-16T18:53:12.938" v="6389" actId="1076"/>
          <ac:spMkLst>
            <pc:docMk/>
            <pc:sldMk cId="2691027125" sldId="302"/>
            <ac:spMk id="10" creationId="{973749BD-CD13-40BA-A5A4-C9B3FE66AF53}"/>
          </ac:spMkLst>
        </pc:spChg>
        <pc:picChg chg="add mod">
          <ac:chgData name="Jessy Slota" userId="92f186b7-1552-4089-9f36-3c9f78af3c53" providerId="ADAL" clId="{AD0793AF-2248-4759-BBFB-C25611A903D4}" dt="2022-02-16T18:53:10.446" v="6388" actId="1076"/>
          <ac:picMkLst>
            <pc:docMk/>
            <pc:sldMk cId="2691027125" sldId="302"/>
            <ac:picMk id="4" creationId="{84218E43-F3A4-4F88-80BE-852295EF49D7}"/>
          </ac:picMkLst>
        </pc:picChg>
        <pc:picChg chg="add mod">
          <ac:chgData name="Jessy Slota" userId="92f186b7-1552-4089-9f36-3c9f78af3c53" providerId="ADAL" clId="{AD0793AF-2248-4759-BBFB-C25611A903D4}" dt="2022-02-16T16:25:09.783" v="3897" actId="1076"/>
          <ac:picMkLst>
            <pc:docMk/>
            <pc:sldMk cId="2691027125" sldId="302"/>
            <ac:picMk id="6" creationId="{EB190424-84EC-453B-BFF0-72AE56E6AA17}"/>
          </ac:picMkLst>
        </pc:picChg>
      </pc:sldChg>
      <pc:sldChg chg="addSp modSp add mod">
        <pc:chgData name="Jessy Slota" userId="92f186b7-1552-4089-9f36-3c9f78af3c53" providerId="ADAL" clId="{AD0793AF-2248-4759-BBFB-C25611A903D4}" dt="2022-02-18T15:33:08.946" v="10689" actId="1076"/>
        <pc:sldMkLst>
          <pc:docMk/>
          <pc:sldMk cId="1592144814" sldId="303"/>
        </pc:sldMkLst>
        <pc:spChg chg="add mod">
          <ac:chgData name="Jessy Slota" userId="92f186b7-1552-4089-9f36-3c9f78af3c53" providerId="ADAL" clId="{AD0793AF-2248-4759-BBFB-C25611A903D4}" dt="2022-02-16T17:07:23.449" v="3998" actId="14100"/>
          <ac:spMkLst>
            <pc:docMk/>
            <pc:sldMk cId="1592144814" sldId="303"/>
            <ac:spMk id="7" creationId="{53EC56E5-B9F0-459E-A953-39FD876180D5}"/>
          </ac:spMkLst>
        </pc:spChg>
        <pc:spChg chg="add mod">
          <ac:chgData name="Jessy Slota" userId="92f186b7-1552-4089-9f36-3c9f78af3c53" providerId="ADAL" clId="{AD0793AF-2248-4759-BBFB-C25611A903D4}" dt="2022-02-16T17:07:34.335" v="4001" actId="14100"/>
          <ac:spMkLst>
            <pc:docMk/>
            <pc:sldMk cId="1592144814" sldId="303"/>
            <ac:spMk id="8" creationId="{D11EE434-C503-4BC1-92C6-C72354905534}"/>
          </ac:spMkLst>
        </pc:spChg>
        <pc:spChg chg="add mod">
          <ac:chgData name="Jessy Slota" userId="92f186b7-1552-4089-9f36-3c9f78af3c53" providerId="ADAL" clId="{AD0793AF-2248-4759-BBFB-C25611A903D4}" dt="2022-02-18T15:33:08.946" v="10689" actId="1076"/>
          <ac:spMkLst>
            <pc:docMk/>
            <pc:sldMk cId="1592144814" sldId="303"/>
            <ac:spMk id="9" creationId="{E5E78DC9-FD1C-4758-8BBB-1EAC152E1A69}"/>
          </ac:spMkLst>
        </pc:spChg>
        <pc:picChg chg="add mod">
          <ac:chgData name="Jessy Slota" userId="92f186b7-1552-4089-9f36-3c9f78af3c53" providerId="ADAL" clId="{AD0793AF-2248-4759-BBFB-C25611A903D4}" dt="2022-02-16T16:25:25.667" v="3904" actId="1076"/>
          <ac:picMkLst>
            <pc:docMk/>
            <pc:sldMk cId="1592144814" sldId="303"/>
            <ac:picMk id="4" creationId="{42581060-D887-4D75-B391-16C12163B840}"/>
          </ac:picMkLst>
        </pc:picChg>
        <pc:picChg chg="add mod">
          <ac:chgData name="Jessy Slota" userId="92f186b7-1552-4089-9f36-3c9f78af3c53" providerId="ADAL" clId="{AD0793AF-2248-4759-BBFB-C25611A903D4}" dt="2022-02-16T16:26:29.705" v="3910" actId="1076"/>
          <ac:picMkLst>
            <pc:docMk/>
            <pc:sldMk cId="1592144814" sldId="303"/>
            <ac:picMk id="6" creationId="{42B197AA-367C-4D39-A9DB-D0BC83A0237F}"/>
          </ac:picMkLst>
        </pc:picChg>
      </pc:sldChg>
      <pc:sldChg chg="addSp delSp modSp new mod ord">
        <pc:chgData name="Jessy Slota" userId="92f186b7-1552-4089-9f36-3c9f78af3c53" providerId="ADAL" clId="{AD0793AF-2248-4759-BBFB-C25611A903D4}" dt="2022-02-18T15:24:24.219" v="10333" actId="27636"/>
        <pc:sldMkLst>
          <pc:docMk/>
          <pc:sldMk cId="184784501" sldId="304"/>
        </pc:sldMkLst>
        <pc:spChg chg="mod">
          <ac:chgData name="Jessy Slota" userId="92f186b7-1552-4089-9f36-3c9f78af3c53" providerId="ADAL" clId="{AD0793AF-2248-4759-BBFB-C25611A903D4}" dt="2022-02-16T17:02:20.633" v="3938" actId="20577"/>
          <ac:spMkLst>
            <pc:docMk/>
            <pc:sldMk cId="184784501" sldId="304"/>
            <ac:spMk id="2" creationId="{E5B97F5E-85D4-4453-80A7-4624B4123241}"/>
          </ac:spMkLst>
        </pc:spChg>
        <pc:spChg chg="del">
          <ac:chgData name="Jessy Slota" userId="92f186b7-1552-4089-9f36-3c9f78af3c53" providerId="ADAL" clId="{AD0793AF-2248-4759-BBFB-C25611A903D4}" dt="2022-02-16T17:02:42.332" v="3943" actId="478"/>
          <ac:spMkLst>
            <pc:docMk/>
            <pc:sldMk cId="184784501" sldId="304"/>
            <ac:spMk id="3" creationId="{6C8D1477-F0DC-4053-8E2D-C04D79ABDD6C}"/>
          </ac:spMkLst>
        </pc:spChg>
        <pc:spChg chg="add mod">
          <ac:chgData name="Jessy Slota" userId="92f186b7-1552-4089-9f36-3c9f78af3c53" providerId="ADAL" clId="{AD0793AF-2248-4759-BBFB-C25611A903D4}" dt="2022-02-18T15:24:24.219" v="10333" actId="27636"/>
          <ac:spMkLst>
            <pc:docMk/>
            <pc:sldMk cId="184784501" sldId="304"/>
            <ac:spMk id="4" creationId="{8D68E10D-4E0E-4719-9A2D-913D60251A2E}"/>
          </ac:spMkLst>
        </pc:spChg>
        <pc:picChg chg="add">
          <ac:chgData name="Jessy Slota" userId="92f186b7-1552-4089-9f36-3c9f78af3c53" providerId="ADAL" clId="{AD0793AF-2248-4759-BBFB-C25611A903D4}" dt="2022-02-16T17:03:38.326" v="3945" actId="22"/>
          <ac:picMkLst>
            <pc:docMk/>
            <pc:sldMk cId="184784501" sldId="304"/>
            <ac:picMk id="6" creationId="{D11053D4-4AD9-458C-AF96-F92590FAA16A}"/>
          </ac:picMkLst>
        </pc:picChg>
      </pc:sldChg>
      <pc:sldChg chg="delSp modSp add mod">
        <pc:chgData name="Jessy Slota" userId="92f186b7-1552-4089-9f36-3c9f78af3c53" providerId="ADAL" clId="{AD0793AF-2248-4759-BBFB-C25611A903D4}" dt="2022-02-16T17:31:55.790" v="4573" actId="1076"/>
        <pc:sldMkLst>
          <pc:docMk/>
          <pc:sldMk cId="2630912561" sldId="305"/>
        </pc:sldMkLst>
        <pc:spChg chg="del">
          <ac:chgData name="Jessy Slota" userId="92f186b7-1552-4089-9f36-3c9f78af3c53" providerId="ADAL" clId="{AD0793AF-2248-4759-BBFB-C25611A903D4}" dt="2022-02-16T17:31:33.637" v="4570" actId="478"/>
          <ac:spMkLst>
            <pc:docMk/>
            <pc:sldMk cId="2630912561" sldId="305"/>
            <ac:spMk id="7" creationId="{D584F81E-3789-458E-AACC-DD8C316D1214}"/>
          </ac:spMkLst>
        </pc:spChg>
        <pc:spChg chg="del">
          <ac:chgData name="Jessy Slota" userId="92f186b7-1552-4089-9f36-3c9f78af3c53" providerId="ADAL" clId="{AD0793AF-2248-4759-BBFB-C25611A903D4}" dt="2022-02-16T17:31:36.317" v="4571" actId="478"/>
          <ac:spMkLst>
            <pc:docMk/>
            <pc:sldMk cId="2630912561" sldId="305"/>
            <ac:spMk id="14" creationId="{54D5B8A7-E710-405C-A692-F1786F51D1B2}"/>
          </ac:spMkLst>
        </pc:spChg>
        <pc:spChg chg="del">
          <ac:chgData name="Jessy Slota" userId="92f186b7-1552-4089-9f36-3c9f78af3c53" providerId="ADAL" clId="{AD0793AF-2248-4759-BBFB-C25611A903D4}" dt="2022-02-16T17:31:33.637" v="4570" actId="478"/>
          <ac:spMkLst>
            <pc:docMk/>
            <pc:sldMk cId="2630912561" sldId="305"/>
            <ac:spMk id="16" creationId="{4E71EC5D-3F73-4667-B281-7340BD9349A1}"/>
          </ac:spMkLst>
        </pc:spChg>
        <pc:spChg chg="del">
          <ac:chgData name="Jessy Slota" userId="92f186b7-1552-4089-9f36-3c9f78af3c53" providerId="ADAL" clId="{AD0793AF-2248-4759-BBFB-C25611A903D4}" dt="2022-02-16T17:31:33.637" v="4570" actId="478"/>
          <ac:spMkLst>
            <pc:docMk/>
            <pc:sldMk cId="2630912561" sldId="305"/>
            <ac:spMk id="17" creationId="{EC8C4E7F-B7C0-4B7B-B91B-3857BB062E25}"/>
          </ac:spMkLst>
        </pc:spChg>
        <pc:spChg chg="del">
          <ac:chgData name="Jessy Slota" userId="92f186b7-1552-4089-9f36-3c9f78af3c53" providerId="ADAL" clId="{AD0793AF-2248-4759-BBFB-C25611A903D4}" dt="2022-02-16T17:31:33.637" v="4570" actId="478"/>
          <ac:spMkLst>
            <pc:docMk/>
            <pc:sldMk cId="2630912561" sldId="305"/>
            <ac:spMk id="18" creationId="{A1113EC0-2C66-4F68-ADB5-AE2A8195BBA5}"/>
          </ac:spMkLst>
        </pc:spChg>
        <pc:spChg chg="mod">
          <ac:chgData name="Jessy Slota" userId="92f186b7-1552-4089-9f36-3c9f78af3c53" providerId="ADAL" clId="{AD0793AF-2248-4759-BBFB-C25611A903D4}" dt="2022-02-16T17:31:48.981" v="4572" actId="1076"/>
          <ac:spMkLst>
            <pc:docMk/>
            <pc:sldMk cId="2630912561" sldId="305"/>
            <ac:spMk id="19" creationId="{5AE509F1-3D81-4B6D-846C-3791AD3E0E70}"/>
          </ac:spMkLst>
        </pc:spChg>
        <pc:spChg chg="mod">
          <ac:chgData name="Jessy Slota" userId="92f186b7-1552-4089-9f36-3c9f78af3c53" providerId="ADAL" clId="{AD0793AF-2248-4759-BBFB-C25611A903D4}" dt="2022-02-16T17:31:55.790" v="4573" actId="1076"/>
          <ac:spMkLst>
            <pc:docMk/>
            <pc:sldMk cId="2630912561" sldId="305"/>
            <ac:spMk id="20" creationId="{300409F8-CB35-4C58-8016-E8B9D32AEBE5}"/>
          </ac:spMkLst>
        </pc:spChg>
        <pc:picChg chg="del">
          <ac:chgData name="Jessy Slota" userId="92f186b7-1552-4089-9f36-3c9f78af3c53" providerId="ADAL" clId="{AD0793AF-2248-4759-BBFB-C25611A903D4}" dt="2022-02-16T17:31:33.637" v="4570" actId="478"/>
          <ac:picMkLst>
            <pc:docMk/>
            <pc:sldMk cId="2630912561" sldId="305"/>
            <ac:picMk id="5" creationId="{34F5026D-9AC0-4CBC-B34D-832B60B21488}"/>
          </ac:picMkLst>
        </pc:picChg>
        <pc:picChg chg="del">
          <ac:chgData name="Jessy Slota" userId="92f186b7-1552-4089-9f36-3c9f78af3c53" providerId="ADAL" clId="{AD0793AF-2248-4759-BBFB-C25611A903D4}" dt="2022-02-16T17:31:33.637" v="4570" actId="478"/>
          <ac:picMkLst>
            <pc:docMk/>
            <pc:sldMk cId="2630912561" sldId="305"/>
            <ac:picMk id="9" creationId="{C2160F45-1E83-4613-91E8-8979581910A2}"/>
          </ac:picMkLst>
        </pc:picChg>
        <pc:picChg chg="mod">
          <ac:chgData name="Jessy Slota" userId="92f186b7-1552-4089-9f36-3c9f78af3c53" providerId="ADAL" clId="{AD0793AF-2248-4759-BBFB-C25611A903D4}" dt="2022-02-16T17:31:48.981" v="4572" actId="1076"/>
          <ac:picMkLst>
            <pc:docMk/>
            <pc:sldMk cId="2630912561" sldId="305"/>
            <ac:picMk id="11" creationId="{00AF2864-107B-4834-980D-86CF323AC533}"/>
          </ac:picMkLst>
        </pc:picChg>
        <pc:picChg chg="mod">
          <ac:chgData name="Jessy Slota" userId="92f186b7-1552-4089-9f36-3c9f78af3c53" providerId="ADAL" clId="{AD0793AF-2248-4759-BBFB-C25611A903D4}" dt="2022-02-16T17:31:55.790" v="4573" actId="1076"/>
          <ac:picMkLst>
            <pc:docMk/>
            <pc:sldMk cId="2630912561" sldId="305"/>
            <ac:picMk id="13" creationId="{BF29E79B-D84E-4FFB-B9C4-5B8FE64E640D}"/>
          </ac:picMkLst>
        </pc:picChg>
      </pc:sldChg>
      <pc:sldChg chg="addSp delSp modSp add mod">
        <pc:chgData name="Jessy Slota" userId="92f186b7-1552-4089-9f36-3c9f78af3c53" providerId="ADAL" clId="{AD0793AF-2248-4759-BBFB-C25611A903D4}" dt="2022-02-18T15:27:26.954" v="10616" actId="113"/>
        <pc:sldMkLst>
          <pc:docMk/>
          <pc:sldMk cId="2338457228" sldId="306"/>
        </pc:sldMkLst>
        <pc:spChg chg="add mod">
          <ac:chgData name="Jessy Slota" userId="92f186b7-1552-4089-9f36-3c9f78af3c53" providerId="ADAL" clId="{AD0793AF-2248-4759-BBFB-C25611A903D4}" dt="2022-02-18T15:27:26.954" v="10616" actId="113"/>
          <ac:spMkLst>
            <pc:docMk/>
            <pc:sldMk cId="2338457228" sldId="306"/>
            <ac:spMk id="3" creationId="{4588112C-C6B2-445E-AC45-7182519A6832}"/>
          </ac:spMkLst>
        </pc:spChg>
        <pc:spChg chg="add mod">
          <ac:chgData name="Jessy Slota" userId="92f186b7-1552-4089-9f36-3c9f78af3c53" providerId="ADAL" clId="{AD0793AF-2248-4759-BBFB-C25611A903D4}" dt="2022-02-16T17:36:19.846" v="4852" actId="1076"/>
          <ac:spMkLst>
            <pc:docMk/>
            <pc:sldMk cId="2338457228" sldId="306"/>
            <ac:spMk id="4" creationId="{BC06C1C3-E115-443F-ACD4-F22D9C55CF81}"/>
          </ac:spMkLst>
        </pc:spChg>
        <pc:spChg chg="add mod">
          <ac:chgData name="Jessy Slota" userId="92f186b7-1552-4089-9f36-3c9f78af3c53" providerId="ADAL" clId="{AD0793AF-2248-4759-BBFB-C25611A903D4}" dt="2022-02-16T17:37:19.995" v="4969" actId="114"/>
          <ac:spMkLst>
            <pc:docMk/>
            <pc:sldMk cId="2338457228" sldId="306"/>
            <ac:spMk id="6" creationId="{E9FE5D78-0A00-49AC-A520-2E4A82D72B1B}"/>
          </ac:spMkLst>
        </pc:spChg>
        <pc:spChg chg="del">
          <ac:chgData name="Jessy Slota" userId="92f186b7-1552-4089-9f36-3c9f78af3c53" providerId="ADAL" clId="{AD0793AF-2248-4759-BBFB-C25611A903D4}" dt="2022-02-16T17:34:58.308" v="4707" actId="478"/>
          <ac:spMkLst>
            <pc:docMk/>
            <pc:sldMk cId="2338457228" sldId="306"/>
            <ac:spMk id="14" creationId="{9D2ADABE-72C1-4CAF-A7A9-CB5CFD721CB4}"/>
          </ac:spMkLst>
        </pc:spChg>
        <pc:spChg chg="del">
          <ac:chgData name="Jessy Slota" userId="92f186b7-1552-4089-9f36-3c9f78af3c53" providerId="ADAL" clId="{AD0793AF-2248-4759-BBFB-C25611A903D4}" dt="2022-02-16T17:34:58.308" v="4707" actId="478"/>
          <ac:spMkLst>
            <pc:docMk/>
            <pc:sldMk cId="2338457228" sldId="306"/>
            <ac:spMk id="15" creationId="{57ED3DB3-56E3-4B7F-A249-92B729C4144A}"/>
          </ac:spMkLst>
        </pc:spChg>
        <pc:spChg chg="del">
          <ac:chgData name="Jessy Slota" userId="92f186b7-1552-4089-9f36-3c9f78af3c53" providerId="ADAL" clId="{AD0793AF-2248-4759-BBFB-C25611A903D4}" dt="2022-02-16T17:34:58.308" v="4707" actId="478"/>
          <ac:spMkLst>
            <pc:docMk/>
            <pc:sldMk cId="2338457228" sldId="306"/>
            <ac:spMk id="16" creationId="{A2C7AE3C-CB18-4513-BC73-35FEBF5B15EF}"/>
          </ac:spMkLst>
        </pc:spChg>
        <pc:spChg chg="mod">
          <ac:chgData name="Jessy Slota" userId="92f186b7-1552-4089-9f36-3c9f78af3c53" providerId="ADAL" clId="{AD0793AF-2248-4759-BBFB-C25611A903D4}" dt="2022-02-16T17:35:09.329" v="4708" actId="1076"/>
          <ac:spMkLst>
            <pc:docMk/>
            <pc:sldMk cId="2338457228" sldId="306"/>
            <ac:spMk id="17" creationId="{81082E54-9317-4108-B5C4-9D4AA9CBFE77}"/>
          </ac:spMkLst>
        </pc:spChg>
        <pc:spChg chg="mod">
          <ac:chgData name="Jessy Slota" userId="92f186b7-1552-4089-9f36-3c9f78af3c53" providerId="ADAL" clId="{AD0793AF-2248-4759-BBFB-C25611A903D4}" dt="2022-02-16T17:35:09.329" v="4708" actId="1076"/>
          <ac:spMkLst>
            <pc:docMk/>
            <pc:sldMk cId="2338457228" sldId="306"/>
            <ac:spMk id="18" creationId="{AEB333A4-53D5-4FEC-A547-1BB66380FB06}"/>
          </ac:spMkLst>
        </pc:spChg>
        <pc:spChg chg="mod">
          <ac:chgData name="Jessy Slota" userId="92f186b7-1552-4089-9f36-3c9f78af3c53" providerId="ADAL" clId="{AD0793AF-2248-4759-BBFB-C25611A903D4}" dt="2022-02-16T17:37:26.296" v="4970" actId="1076"/>
          <ac:spMkLst>
            <pc:docMk/>
            <pc:sldMk cId="2338457228" sldId="306"/>
            <ac:spMk id="19" creationId="{96DFC44E-8D73-4DB5-9DD3-0A142AFC8B89}"/>
          </ac:spMkLst>
        </pc:spChg>
        <pc:picChg chg="del">
          <ac:chgData name="Jessy Slota" userId="92f186b7-1552-4089-9f36-3c9f78af3c53" providerId="ADAL" clId="{AD0793AF-2248-4759-BBFB-C25611A903D4}" dt="2022-02-16T17:34:58.308" v="4707" actId="478"/>
          <ac:picMkLst>
            <pc:docMk/>
            <pc:sldMk cId="2338457228" sldId="306"/>
            <ac:picMk id="5" creationId="{2A99E2E4-844E-4D2C-9CCD-56941B62B730}"/>
          </ac:picMkLst>
        </pc:picChg>
        <pc:picChg chg="del">
          <ac:chgData name="Jessy Slota" userId="92f186b7-1552-4089-9f36-3c9f78af3c53" providerId="ADAL" clId="{AD0793AF-2248-4759-BBFB-C25611A903D4}" dt="2022-02-16T17:34:58.308" v="4707" actId="478"/>
          <ac:picMkLst>
            <pc:docMk/>
            <pc:sldMk cId="2338457228" sldId="306"/>
            <ac:picMk id="9" creationId="{FEF694D7-F920-453C-976D-0AF17BE44705}"/>
          </ac:picMkLst>
        </pc:picChg>
        <pc:picChg chg="mod">
          <ac:chgData name="Jessy Slota" userId="92f186b7-1552-4089-9f36-3c9f78af3c53" providerId="ADAL" clId="{AD0793AF-2248-4759-BBFB-C25611A903D4}" dt="2022-02-16T17:35:09.329" v="4708" actId="1076"/>
          <ac:picMkLst>
            <pc:docMk/>
            <pc:sldMk cId="2338457228" sldId="306"/>
            <ac:picMk id="11" creationId="{BB779CBF-EE0D-4810-AF6C-6D24E3E25DBC}"/>
          </ac:picMkLst>
        </pc:picChg>
        <pc:picChg chg="mod">
          <ac:chgData name="Jessy Slota" userId="92f186b7-1552-4089-9f36-3c9f78af3c53" providerId="ADAL" clId="{AD0793AF-2248-4759-BBFB-C25611A903D4}" dt="2022-02-16T17:37:26.296" v="4970" actId="1076"/>
          <ac:picMkLst>
            <pc:docMk/>
            <pc:sldMk cId="2338457228" sldId="306"/>
            <ac:picMk id="13" creationId="{2C431D4D-E733-47F5-83AF-2DF4606D1221}"/>
          </ac:picMkLst>
        </pc:picChg>
      </pc:sldChg>
      <pc:sldChg chg="addSp delSp modSp add mod ord">
        <pc:chgData name="Jessy Slota" userId="92f186b7-1552-4089-9f36-3c9f78af3c53" providerId="ADAL" clId="{AD0793AF-2248-4759-BBFB-C25611A903D4}" dt="2022-02-18T15:40:33.025" v="10872" actId="20577"/>
        <pc:sldMkLst>
          <pc:docMk/>
          <pc:sldMk cId="3910828978" sldId="307"/>
        </pc:sldMkLst>
        <pc:spChg chg="mod">
          <ac:chgData name="Jessy Slota" userId="92f186b7-1552-4089-9f36-3c9f78af3c53" providerId="ADAL" clId="{AD0793AF-2248-4759-BBFB-C25611A903D4}" dt="2022-02-18T15:40:33.025" v="10872" actId="20577"/>
          <ac:spMkLst>
            <pc:docMk/>
            <pc:sldMk cId="3910828978" sldId="307"/>
            <ac:spMk id="2" creationId="{2C436F30-9C0C-4F4A-9730-EF6CD39DC8DF}"/>
          </ac:spMkLst>
        </pc:spChg>
        <pc:spChg chg="add mod">
          <ac:chgData name="Jessy Slota" userId="92f186b7-1552-4089-9f36-3c9f78af3c53" providerId="ADAL" clId="{AD0793AF-2248-4759-BBFB-C25611A903D4}" dt="2022-02-16T17:42:34.762" v="5058" actId="113"/>
          <ac:spMkLst>
            <pc:docMk/>
            <pc:sldMk cId="3910828978" sldId="307"/>
            <ac:spMk id="3" creationId="{DD001010-D232-4692-8A45-D37EA5B3D15E}"/>
          </ac:spMkLst>
        </pc:spChg>
        <pc:spChg chg="mod">
          <ac:chgData name="Jessy Slota" userId="92f186b7-1552-4089-9f36-3c9f78af3c53" providerId="ADAL" clId="{AD0793AF-2248-4759-BBFB-C25611A903D4}" dt="2022-02-16T17:41:45.152" v="4980" actId="1076"/>
          <ac:spMkLst>
            <pc:docMk/>
            <pc:sldMk cId="3910828978" sldId="307"/>
            <ac:spMk id="11" creationId="{D0E44DD9-B8B3-4786-B72E-FF6090B2E95F}"/>
          </ac:spMkLst>
        </pc:spChg>
        <pc:spChg chg="mod">
          <ac:chgData name="Jessy Slota" userId="92f186b7-1552-4089-9f36-3c9f78af3c53" providerId="ADAL" clId="{AD0793AF-2248-4759-BBFB-C25611A903D4}" dt="2022-02-16T17:41:45.152" v="4980" actId="1076"/>
          <ac:spMkLst>
            <pc:docMk/>
            <pc:sldMk cId="3910828978" sldId="307"/>
            <ac:spMk id="12" creationId="{E4770B8D-2AC4-429B-A393-7DBE6AF3AC68}"/>
          </ac:spMkLst>
        </pc:spChg>
        <pc:spChg chg="del">
          <ac:chgData name="Jessy Slota" userId="92f186b7-1552-4089-9f36-3c9f78af3c53" providerId="ADAL" clId="{AD0793AF-2248-4759-BBFB-C25611A903D4}" dt="2022-02-16T17:41:32.806" v="4976" actId="478"/>
          <ac:spMkLst>
            <pc:docMk/>
            <pc:sldMk cId="3910828978" sldId="307"/>
            <ac:spMk id="13" creationId="{63675A19-7A71-4673-9735-14A1B611842C}"/>
          </ac:spMkLst>
        </pc:spChg>
        <pc:spChg chg="del">
          <ac:chgData name="Jessy Slota" userId="92f186b7-1552-4089-9f36-3c9f78af3c53" providerId="ADAL" clId="{AD0793AF-2248-4759-BBFB-C25611A903D4}" dt="2022-02-16T17:41:32.806" v="4976" actId="478"/>
          <ac:spMkLst>
            <pc:docMk/>
            <pc:sldMk cId="3910828978" sldId="307"/>
            <ac:spMk id="14" creationId="{37CACF65-8C7A-485D-8D33-6E967F1A37D1}"/>
          </ac:spMkLst>
        </pc:spChg>
        <pc:spChg chg="add mod">
          <ac:chgData name="Jessy Slota" userId="92f186b7-1552-4089-9f36-3c9f78af3c53" providerId="ADAL" clId="{AD0793AF-2248-4759-BBFB-C25611A903D4}" dt="2022-02-16T17:44:32.686" v="5097" actId="113"/>
          <ac:spMkLst>
            <pc:docMk/>
            <pc:sldMk cId="3910828978" sldId="307"/>
            <ac:spMk id="15" creationId="{276935BA-950D-4325-9F66-13DC6D4E5F0D}"/>
          </ac:spMkLst>
        </pc:spChg>
        <pc:picChg chg="mod">
          <ac:chgData name="Jessy Slota" userId="92f186b7-1552-4089-9f36-3c9f78af3c53" providerId="ADAL" clId="{AD0793AF-2248-4759-BBFB-C25611A903D4}" dt="2022-02-16T17:41:45.152" v="4980" actId="1076"/>
          <ac:picMkLst>
            <pc:docMk/>
            <pc:sldMk cId="3910828978" sldId="307"/>
            <ac:picMk id="5" creationId="{C8D72B51-07E8-428D-9015-D3AF460733F6}"/>
          </ac:picMkLst>
        </pc:picChg>
        <pc:picChg chg="del">
          <ac:chgData name="Jessy Slota" userId="92f186b7-1552-4089-9f36-3c9f78af3c53" providerId="ADAL" clId="{AD0793AF-2248-4759-BBFB-C25611A903D4}" dt="2022-02-16T17:41:34.911" v="4977" actId="478"/>
          <ac:picMkLst>
            <pc:docMk/>
            <pc:sldMk cId="3910828978" sldId="307"/>
            <ac:picMk id="7" creationId="{C14D247D-F511-471E-82AA-4B0DFDD6DFE2}"/>
          </ac:picMkLst>
        </pc:picChg>
        <pc:picChg chg="del">
          <ac:chgData name="Jessy Slota" userId="92f186b7-1552-4089-9f36-3c9f78af3c53" providerId="ADAL" clId="{AD0793AF-2248-4759-BBFB-C25611A903D4}" dt="2022-02-16T17:41:32.806" v="4976" actId="478"/>
          <ac:picMkLst>
            <pc:docMk/>
            <pc:sldMk cId="3910828978" sldId="307"/>
            <ac:picMk id="9" creationId="{1E94CAA8-5177-4BCD-B638-EC086347A8A7}"/>
          </ac:picMkLst>
        </pc:picChg>
      </pc:sldChg>
      <pc:sldChg chg="delSp modSp add mod">
        <pc:chgData name="Jessy Slota" userId="92f186b7-1552-4089-9f36-3c9f78af3c53" providerId="ADAL" clId="{AD0793AF-2248-4759-BBFB-C25611A903D4}" dt="2022-02-18T15:41:31.250" v="10902"/>
        <pc:sldMkLst>
          <pc:docMk/>
          <pc:sldMk cId="1864217165" sldId="308"/>
        </pc:sldMkLst>
        <pc:spChg chg="mod">
          <ac:chgData name="Jessy Slota" userId="92f186b7-1552-4089-9f36-3c9f78af3c53" providerId="ADAL" clId="{AD0793AF-2248-4759-BBFB-C25611A903D4}" dt="2022-02-18T15:41:31.250" v="10902"/>
          <ac:spMkLst>
            <pc:docMk/>
            <pc:sldMk cId="1864217165" sldId="308"/>
            <ac:spMk id="2" creationId="{95E6E7A1-9D92-4F3E-B952-C16F026835F1}"/>
          </ac:spMkLst>
        </pc:spChg>
        <pc:spChg chg="del">
          <ac:chgData name="Jessy Slota" userId="92f186b7-1552-4089-9f36-3c9f78af3c53" providerId="ADAL" clId="{AD0793AF-2248-4759-BBFB-C25611A903D4}" dt="2022-02-16T18:49:45.042" v="6045" actId="478"/>
          <ac:spMkLst>
            <pc:docMk/>
            <pc:sldMk cId="1864217165" sldId="308"/>
            <ac:spMk id="10" creationId="{F1D567CA-EC2E-4339-A87A-A983FF388303}"/>
          </ac:spMkLst>
        </pc:spChg>
        <pc:spChg chg="del">
          <ac:chgData name="Jessy Slota" userId="92f186b7-1552-4089-9f36-3c9f78af3c53" providerId="ADAL" clId="{AD0793AF-2248-4759-BBFB-C25611A903D4}" dt="2022-02-16T18:49:45.042" v="6045" actId="478"/>
          <ac:spMkLst>
            <pc:docMk/>
            <pc:sldMk cId="1864217165" sldId="308"/>
            <ac:spMk id="11" creationId="{74F8CA01-611B-4B2F-B204-E29DE7F3A425}"/>
          </ac:spMkLst>
        </pc:spChg>
        <pc:spChg chg="del">
          <ac:chgData name="Jessy Slota" userId="92f186b7-1552-4089-9f36-3c9f78af3c53" providerId="ADAL" clId="{AD0793AF-2248-4759-BBFB-C25611A903D4}" dt="2022-02-16T18:49:45.042" v="6045" actId="478"/>
          <ac:spMkLst>
            <pc:docMk/>
            <pc:sldMk cId="1864217165" sldId="308"/>
            <ac:spMk id="12" creationId="{CFDD5942-DE47-430F-A187-CC21C127F55E}"/>
          </ac:spMkLst>
        </pc:spChg>
        <pc:spChg chg="del">
          <ac:chgData name="Jessy Slota" userId="92f186b7-1552-4089-9f36-3c9f78af3c53" providerId="ADAL" clId="{AD0793AF-2248-4759-BBFB-C25611A903D4}" dt="2022-02-16T18:49:45.042" v="6045" actId="478"/>
          <ac:spMkLst>
            <pc:docMk/>
            <pc:sldMk cId="1864217165" sldId="308"/>
            <ac:spMk id="13" creationId="{FCDA6AF6-44F0-4BC4-8EE2-66357CA5C02D}"/>
          </ac:spMkLst>
        </pc:spChg>
        <pc:spChg chg="del">
          <ac:chgData name="Jessy Slota" userId="92f186b7-1552-4089-9f36-3c9f78af3c53" providerId="ADAL" clId="{AD0793AF-2248-4759-BBFB-C25611A903D4}" dt="2022-02-16T18:49:45.042" v="6045" actId="478"/>
          <ac:spMkLst>
            <pc:docMk/>
            <pc:sldMk cId="1864217165" sldId="308"/>
            <ac:spMk id="14" creationId="{2FB91A18-B0E8-4398-9A44-D3A583378CD2}"/>
          </ac:spMkLst>
        </pc:spChg>
        <pc:spChg chg="mod">
          <ac:chgData name="Jessy Slota" userId="92f186b7-1552-4089-9f36-3c9f78af3c53" providerId="ADAL" clId="{AD0793AF-2248-4759-BBFB-C25611A903D4}" dt="2022-02-16T18:49:53.164" v="6047" actId="1076"/>
          <ac:spMkLst>
            <pc:docMk/>
            <pc:sldMk cId="1864217165" sldId="308"/>
            <ac:spMk id="15" creationId="{25AA57F2-CCC4-4C83-B866-13ED73F54A2D}"/>
          </ac:spMkLst>
        </pc:spChg>
        <pc:spChg chg="mod">
          <ac:chgData name="Jessy Slota" userId="92f186b7-1552-4089-9f36-3c9f78af3c53" providerId="ADAL" clId="{AD0793AF-2248-4759-BBFB-C25611A903D4}" dt="2022-02-16T18:49:53.164" v="6047" actId="1076"/>
          <ac:spMkLst>
            <pc:docMk/>
            <pc:sldMk cId="1864217165" sldId="308"/>
            <ac:spMk id="16" creationId="{2DF94BB1-8E1F-4062-806E-ED9DEA83B7AE}"/>
          </ac:spMkLst>
        </pc:spChg>
        <pc:picChg chg="del">
          <ac:chgData name="Jessy Slota" userId="92f186b7-1552-4089-9f36-3c9f78af3c53" providerId="ADAL" clId="{AD0793AF-2248-4759-BBFB-C25611A903D4}" dt="2022-02-16T18:49:46.904" v="6046" actId="478"/>
          <ac:picMkLst>
            <pc:docMk/>
            <pc:sldMk cId="1864217165" sldId="308"/>
            <ac:picMk id="5" creationId="{1DD521AE-5C87-4402-AA4C-B07D895F8D71}"/>
          </ac:picMkLst>
        </pc:picChg>
        <pc:picChg chg="mod">
          <ac:chgData name="Jessy Slota" userId="92f186b7-1552-4089-9f36-3c9f78af3c53" providerId="ADAL" clId="{AD0793AF-2248-4759-BBFB-C25611A903D4}" dt="2022-02-16T18:49:53.164" v="6047" actId="1076"/>
          <ac:picMkLst>
            <pc:docMk/>
            <pc:sldMk cId="1864217165" sldId="308"/>
            <ac:picMk id="7" creationId="{1C6FF23E-8E09-428C-90F9-458F8FFFBAEA}"/>
          </ac:picMkLst>
        </pc:picChg>
        <pc:picChg chg="mod">
          <ac:chgData name="Jessy Slota" userId="92f186b7-1552-4089-9f36-3c9f78af3c53" providerId="ADAL" clId="{AD0793AF-2248-4759-BBFB-C25611A903D4}" dt="2022-02-16T18:49:53.164" v="6047" actId="1076"/>
          <ac:picMkLst>
            <pc:docMk/>
            <pc:sldMk cId="1864217165" sldId="308"/>
            <ac:picMk id="9" creationId="{9B97C902-EDAB-4DD3-BC1C-520208D49F09}"/>
          </ac:picMkLst>
        </pc:picChg>
      </pc:sldChg>
      <pc:sldChg chg="addSp delSp modSp mod">
        <pc:chgData name="Jessy Slota" userId="92f186b7-1552-4089-9f36-3c9f78af3c53" providerId="ADAL" clId="{AD0793AF-2248-4759-BBFB-C25611A903D4}" dt="2022-02-18T14:51:01.141" v="8915" actId="113"/>
        <pc:sldMkLst>
          <pc:docMk/>
          <pc:sldMk cId="1432951943" sldId="309"/>
        </pc:sldMkLst>
        <pc:spChg chg="del">
          <ac:chgData name="Jessy Slota" userId="92f186b7-1552-4089-9f36-3c9f78af3c53" providerId="ADAL" clId="{AD0793AF-2248-4759-BBFB-C25611A903D4}" dt="2022-02-17T20:41:40.882" v="6466" actId="22"/>
          <ac:spMkLst>
            <pc:docMk/>
            <pc:sldMk cId="1432951943" sldId="309"/>
            <ac:spMk id="3" creationId="{00000000-0000-0000-0000-000000000000}"/>
          </ac:spMkLst>
        </pc:spChg>
        <pc:spChg chg="add mod">
          <ac:chgData name="Jessy Slota" userId="92f186b7-1552-4089-9f36-3c9f78af3c53" providerId="ADAL" clId="{AD0793AF-2248-4759-BBFB-C25611A903D4}" dt="2022-02-18T14:44:02.206" v="8142" actId="5793"/>
          <ac:spMkLst>
            <pc:docMk/>
            <pc:sldMk cId="1432951943" sldId="309"/>
            <ac:spMk id="3" creationId="{690669B3-DA14-439D-A062-77B8FDAFF65E}"/>
          </ac:spMkLst>
        </pc:spChg>
        <pc:spChg chg="add mod">
          <ac:chgData name="Jessy Slota" userId="92f186b7-1552-4089-9f36-3c9f78af3c53" providerId="ADAL" clId="{AD0793AF-2248-4759-BBFB-C25611A903D4}" dt="2022-02-18T14:51:01.141" v="8915" actId="113"/>
          <ac:spMkLst>
            <pc:docMk/>
            <pc:sldMk cId="1432951943" sldId="309"/>
            <ac:spMk id="4" creationId="{716D4B34-105A-4838-81A5-2D4083F0412A}"/>
          </ac:spMkLst>
        </pc:spChg>
        <pc:picChg chg="add mod ord">
          <ac:chgData name="Jessy Slota" userId="92f186b7-1552-4089-9f36-3c9f78af3c53" providerId="ADAL" clId="{AD0793AF-2248-4759-BBFB-C25611A903D4}" dt="2022-02-18T14:43:57.260" v="8139" actId="14100"/>
          <ac:picMkLst>
            <pc:docMk/>
            <pc:sldMk cId="1432951943" sldId="309"/>
            <ac:picMk id="5" creationId="{F571686E-D191-426E-8352-3EE705BC4686}"/>
          </ac:picMkLst>
        </pc:picChg>
      </pc:sldChg>
      <pc:sldChg chg="addSp delSp modSp mod ord">
        <pc:chgData name="Jessy Slota" userId="92f186b7-1552-4089-9f36-3c9f78af3c53" providerId="ADAL" clId="{AD0793AF-2248-4759-BBFB-C25611A903D4}" dt="2022-02-18T14:47:53.620" v="8653" actId="1076"/>
        <pc:sldMkLst>
          <pc:docMk/>
          <pc:sldMk cId="3917823519" sldId="310"/>
        </pc:sldMkLst>
        <pc:spChg chg="mod">
          <ac:chgData name="Jessy Slota" userId="92f186b7-1552-4089-9f36-3c9f78af3c53" providerId="ADAL" clId="{AD0793AF-2248-4759-BBFB-C25611A903D4}" dt="2022-02-18T14:43:06.356" v="7971" actId="20577"/>
          <ac:spMkLst>
            <pc:docMk/>
            <pc:sldMk cId="3917823519" sldId="310"/>
            <ac:spMk id="2" creationId="{00000000-0000-0000-0000-000000000000}"/>
          </ac:spMkLst>
        </pc:spChg>
        <pc:spChg chg="del">
          <ac:chgData name="Jessy Slota" userId="92f186b7-1552-4089-9f36-3c9f78af3c53" providerId="ADAL" clId="{AD0793AF-2248-4759-BBFB-C25611A903D4}" dt="2022-02-17T20:39:22.282" v="6462" actId="22"/>
          <ac:spMkLst>
            <pc:docMk/>
            <pc:sldMk cId="3917823519" sldId="310"/>
            <ac:spMk id="3" creationId="{00000000-0000-0000-0000-000000000000}"/>
          </ac:spMkLst>
        </pc:spChg>
        <pc:spChg chg="add mod">
          <ac:chgData name="Jessy Slota" userId="92f186b7-1552-4089-9f36-3c9f78af3c53" providerId="ADAL" clId="{AD0793AF-2248-4759-BBFB-C25611A903D4}" dt="2022-02-18T14:47:53.620" v="8653" actId="1076"/>
          <ac:spMkLst>
            <pc:docMk/>
            <pc:sldMk cId="3917823519" sldId="310"/>
            <ac:spMk id="3" creationId="{EACA7297-31C7-40E1-9D1F-DE3163ADEE79}"/>
          </ac:spMkLst>
        </pc:spChg>
        <pc:picChg chg="add mod ord">
          <ac:chgData name="Jessy Slota" userId="92f186b7-1552-4089-9f36-3c9f78af3c53" providerId="ADAL" clId="{AD0793AF-2248-4759-BBFB-C25611A903D4}" dt="2022-02-17T20:39:34.092" v="6463" actId="1076"/>
          <ac:picMkLst>
            <pc:docMk/>
            <pc:sldMk cId="3917823519" sldId="310"/>
            <ac:picMk id="5" creationId="{5B5F4096-08C6-4F59-B987-66EE437F5293}"/>
          </ac:picMkLst>
        </pc:picChg>
        <pc:picChg chg="add mod">
          <ac:chgData name="Jessy Slota" userId="92f186b7-1552-4089-9f36-3c9f78af3c53" providerId="ADAL" clId="{AD0793AF-2248-4759-BBFB-C25611A903D4}" dt="2022-02-17T20:40:26.023" v="6465" actId="1076"/>
          <ac:picMkLst>
            <pc:docMk/>
            <pc:sldMk cId="3917823519" sldId="310"/>
            <ac:picMk id="7" creationId="{5C4701BD-E3EF-4647-9A93-0F14A7EF4EC8}"/>
          </ac:picMkLst>
        </pc:picChg>
      </pc:sldChg>
      <pc:sldChg chg="addSp delSp modSp add mod ord">
        <pc:chgData name="Jessy Slota" userId="92f186b7-1552-4089-9f36-3c9f78af3c53" providerId="ADAL" clId="{AD0793AF-2248-4759-BBFB-C25611A903D4}" dt="2022-02-18T15:30:29.660" v="10688" actId="113"/>
        <pc:sldMkLst>
          <pc:docMk/>
          <pc:sldMk cId="2491640974" sldId="311"/>
        </pc:sldMkLst>
        <pc:spChg chg="mod">
          <ac:chgData name="Jessy Slota" userId="92f186b7-1552-4089-9f36-3c9f78af3c53" providerId="ADAL" clId="{AD0793AF-2248-4759-BBFB-C25611A903D4}" dt="2022-02-18T14:42:58.400" v="7959" actId="20577"/>
          <ac:spMkLst>
            <pc:docMk/>
            <pc:sldMk cId="2491640974" sldId="311"/>
            <ac:spMk id="2" creationId="{00000000-0000-0000-0000-000000000000}"/>
          </ac:spMkLst>
        </pc:spChg>
        <pc:spChg chg="del">
          <ac:chgData name="Jessy Slota" userId="92f186b7-1552-4089-9f36-3c9f78af3c53" providerId="ADAL" clId="{AD0793AF-2248-4759-BBFB-C25611A903D4}" dt="2022-02-17T20:42:01.571" v="6471" actId="22"/>
          <ac:spMkLst>
            <pc:docMk/>
            <pc:sldMk cId="2491640974" sldId="311"/>
            <ac:spMk id="3" creationId="{00000000-0000-0000-0000-000000000000}"/>
          </ac:spMkLst>
        </pc:spChg>
        <pc:spChg chg="add mod">
          <ac:chgData name="Jessy Slota" userId="92f186b7-1552-4089-9f36-3c9f78af3c53" providerId="ADAL" clId="{AD0793AF-2248-4759-BBFB-C25611A903D4}" dt="2022-02-18T15:30:29.660" v="10688" actId="113"/>
          <ac:spMkLst>
            <pc:docMk/>
            <pc:sldMk cId="2491640974" sldId="311"/>
            <ac:spMk id="3" creationId="{A5DC4D2D-3933-4ACB-A9D2-E4073C3312D8}"/>
          </ac:spMkLst>
        </pc:spChg>
        <pc:picChg chg="add mod ord">
          <ac:chgData name="Jessy Slota" userId="92f186b7-1552-4089-9f36-3c9f78af3c53" providerId="ADAL" clId="{AD0793AF-2248-4759-BBFB-C25611A903D4}" dt="2022-02-17T20:46:06.890" v="6487" actId="1076"/>
          <ac:picMkLst>
            <pc:docMk/>
            <pc:sldMk cId="2491640974" sldId="311"/>
            <ac:picMk id="5" creationId="{AADCA4E3-355A-4592-9797-0CB5CD71D22E}"/>
          </ac:picMkLst>
        </pc:picChg>
        <pc:picChg chg="add mod">
          <ac:chgData name="Jessy Slota" userId="92f186b7-1552-4089-9f36-3c9f78af3c53" providerId="ADAL" clId="{AD0793AF-2248-4759-BBFB-C25611A903D4}" dt="2022-02-17T20:44:53.585" v="6486" actId="1076"/>
          <ac:picMkLst>
            <pc:docMk/>
            <pc:sldMk cId="2491640974" sldId="311"/>
            <ac:picMk id="7" creationId="{6D7B7062-7B04-40BD-8C89-B785CBA90A12}"/>
          </ac:picMkLst>
        </pc:picChg>
      </pc:sldChg>
      <pc:sldChg chg="addSp delSp modSp new mod">
        <pc:chgData name="Jessy Slota" userId="92f186b7-1552-4089-9f36-3c9f78af3c53" providerId="ADAL" clId="{AD0793AF-2248-4759-BBFB-C25611A903D4}" dt="2022-02-18T16:00:22.868" v="11171" actId="1076"/>
        <pc:sldMkLst>
          <pc:docMk/>
          <pc:sldMk cId="2739670571" sldId="312"/>
        </pc:sldMkLst>
        <pc:spChg chg="mod">
          <ac:chgData name="Jessy Slota" userId="92f186b7-1552-4089-9f36-3c9f78af3c53" providerId="ADAL" clId="{AD0793AF-2248-4759-BBFB-C25611A903D4}" dt="2022-02-18T13:15:20.100" v="6621" actId="20577"/>
          <ac:spMkLst>
            <pc:docMk/>
            <pc:sldMk cId="2739670571" sldId="312"/>
            <ac:spMk id="2" creationId="{116F8E06-281A-435C-BD13-3A9BD053E672}"/>
          </ac:spMkLst>
        </pc:spChg>
        <pc:spChg chg="del">
          <ac:chgData name="Jessy Slota" userId="92f186b7-1552-4089-9f36-3c9f78af3c53" providerId="ADAL" clId="{AD0793AF-2248-4759-BBFB-C25611A903D4}" dt="2022-02-18T13:16:19.211" v="6622" actId="22"/>
          <ac:spMkLst>
            <pc:docMk/>
            <pc:sldMk cId="2739670571" sldId="312"/>
            <ac:spMk id="3" creationId="{4B0D233A-F59F-4D44-B62A-A7725A4FADC6}"/>
          </ac:spMkLst>
        </pc:spChg>
        <pc:spChg chg="add mod">
          <ac:chgData name="Jessy Slota" userId="92f186b7-1552-4089-9f36-3c9f78af3c53" providerId="ADAL" clId="{AD0793AF-2248-4759-BBFB-C25611A903D4}" dt="2022-02-18T15:59:25.186" v="11046" actId="1076"/>
          <ac:spMkLst>
            <pc:docMk/>
            <pc:sldMk cId="2739670571" sldId="312"/>
            <ac:spMk id="7" creationId="{14F721C3-CF02-4CF8-831A-629437631B4B}"/>
          </ac:spMkLst>
        </pc:spChg>
        <pc:spChg chg="add mod">
          <ac:chgData name="Jessy Slota" userId="92f186b7-1552-4089-9f36-3c9f78af3c53" providerId="ADAL" clId="{AD0793AF-2248-4759-BBFB-C25611A903D4}" dt="2022-02-18T16:00:22.868" v="11171" actId="1076"/>
          <ac:spMkLst>
            <pc:docMk/>
            <pc:sldMk cId="2739670571" sldId="312"/>
            <ac:spMk id="8" creationId="{6FFAFCA9-3114-40E7-AC77-3051F0CB0052}"/>
          </ac:spMkLst>
        </pc:spChg>
        <pc:picChg chg="add mod ord">
          <ac:chgData name="Jessy Slota" userId="92f186b7-1552-4089-9f36-3c9f78af3c53" providerId="ADAL" clId="{AD0793AF-2248-4759-BBFB-C25611A903D4}" dt="2022-02-18T15:59:15.496" v="11042" actId="1076"/>
          <ac:picMkLst>
            <pc:docMk/>
            <pc:sldMk cId="2739670571" sldId="312"/>
            <ac:picMk id="5" creationId="{0B91A60B-4976-4B1B-89F1-2AA718B41965}"/>
          </ac:picMkLst>
        </pc:picChg>
      </pc:sldChg>
      <pc:sldChg chg="addSp delSp modSp new mod">
        <pc:chgData name="Jessy Slota" userId="92f186b7-1552-4089-9f36-3c9f78af3c53" providerId="ADAL" clId="{AD0793AF-2248-4759-BBFB-C25611A903D4}" dt="2022-02-18T15:40:20.003" v="10870" actId="12"/>
        <pc:sldMkLst>
          <pc:docMk/>
          <pc:sldMk cId="1024561527" sldId="313"/>
        </pc:sldMkLst>
        <pc:spChg chg="mod">
          <ac:chgData name="Jessy Slota" userId="92f186b7-1552-4089-9f36-3c9f78af3c53" providerId="ADAL" clId="{AD0793AF-2248-4759-BBFB-C25611A903D4}" dt="2022-02-18T13:24:43.198" v="6711" actId="6549"/>
          <ac:spMkLst>
            <pc:docMk/>
            <pc:sldMk cId="1024561527" sldId="313"/>
            <ac:spMk id="2" creationId="{E97D17DC-DBAA-48CD-8A54-7B0CDC23C8FA}"/>
          </ac:spMkLst>
        </pc:spChg>
        <pc:spChg chg="add del mod">
          <ac:chgData name="Jessy Slota" userId="92f186b7-1552-4089-9f36-3c9f78af3c53" providerId="ADAL" clId="{AD0793AF-2248-4759-BBFB-C25611A903D4}" dt="2022-02-18T15:40:20.003" v="10870" actId="12"/>
          <ac:spMkLst>
            <pc:docMk/>
            <pc:sldMk cId="1024561527" sldId="313"/>
            <ac:spMk id="3" creationId="{07062208-6E35-4602-BC43-C89CFCB833FC}"/>
          </ac:spMkLst>
        </pc:spChg>
        <pc:spChg chg="add del mod">
          <ac:chgData name="Jessy Slota" userId="92f186b7-1552-4089-9f36-3c9f78af3c53" providerId="ADAL" clId="{AD0793AF-2248-4759-BBFB-C25611A903D4}" dt="2022-02-18T14:31:52.099" v="7364" actId="767"/>
          <ac:spMkLst>
            <pc:docMk/>
            <pc:sldMk cId="1024561527" sldId="313"/>
            <ac:spMk id="4" creationId="{067471E0-4DBC-4268-8275-F117D07BF4BE}"/>
          </ac:spMkLst>
        </pc:spChg>
      </pc:sldChg>
      <pc:sldChg chg="addSp modSp new mod">
        <pc:chgData name="Jessy Slota" userId="92f186b7-1552-4089-9f36-3c9f78af3c53" providerId="ADAL" clId="{AD0793AF-2248-4759-BBFB-C25611A903D4}" dt="2022-02-18T16:02:42.854" v="11244" actId="20577"/>
        <pc:sldMkLst>
          <pc:docMk/>
          <pc:sldMk cId="1295218476" sldId="314"/>
        </pc:sldMkLst>
        <pc:spChg chg="mod">
          <ac:chgData name="Jessy Slota" userId="92f186b7-1552-4089-9f36-3c9f78af3c53" providerId="ADAL" clId="{AD0793AF-2248-4759-BBFB-C25611A903D4}" dt="2022-02-18T13:25:00.968" v="6774" actId="20577"/>
          <ac:spMkLst>
            <pc:docMk/>
            <pc:sldMk cId="1295218476" sldId="314"/>
            <ac:spMk id="2" creationId="{78476D7E-599F-44FE-9140-B777C2A3D96E}"/>
          </ac:spMkLst>
        </pc:spChg>
        <pc:spChg chg="mod">
          <ac:chgData name="Jessy Slota" userId="92f186b7-1552-4089-9f36-3c9f78af3c53" providerId="ADAL" clId="{AD0793AF-2248-4759-BBFB-C25611A903D4}" dt="2022-02-18T16:02:42.854" v="11244" actId="20577"/>
          <ac:spMkLst>
            <pc:docMk/>
            <pc:sldMk cId="1295218476" sldId="314"/>
            <ac:spMk id="3" creationId="{92FBFFE1-4CF0-4E95-B880-0D2E6D1C5D46}"/>
          </ac:spMkLst>
        </pc:spChg>
        <pc:spChg chg="add mod">
          <ac:chgData name="Jessy Slota" userId="92f186b7-1552-4089-9f36-3c9f78af3c53" providerId="ADAL" clId="{AD0793AF-2248-4759-BBFB-C25611A903D4}" dt="2022-02-18T15:54:24.254" v="11036" actId="14100"/>
          <ac:spMkLst>
            <pc:docMk/>
            <pc:sldMk cId="1295218476" sldId="314"/>
            <ac:spMk id="6" creationId="{05658FAE-437B-41F9-B154-2AA36E398F74}"/>
          </ac:spMkLst>
        </pc:spChg>
        <pc:spChg chg="add mod">
          <ac:chgData name="Jessy Slota" userId="92f186b7-1552-4089-9f36-3c9f78af3c53" providerId="ADAL" clId="{AD0793AF-2248-4759-BBFB-C25611A903D4}" dt="2022-02-18T15:54:31.163" v="11039" actId="14100"/>
          <ac:spMkLst>
            <pc:docMk/>
            <pc:sldMk cId="1295218476" sldId="314"/>
            <ac:spMk id="7" creationId="{151914D5-72E4-4DE3-A587-DB2953D13224}"/>
          </ac:spMkLst>
        </pc:spChg>
        <pc:picChg chg="add mod">
          <ac:chgData name="Jessy Slota" userId="92f186b7-1552-4089-9f36-3c9f78af3c53" providerId="ADAL" clId="{AD0793AF-2248-4759-BBFB-C25611A903D4}" dt="2022-02-18T15:54:03.188" v="11031" actId="1076"/>
          <ac:picMkLst>
            <pc:docMk/>
            <pc:sldMk cId="1295218476" sldId="314"/>
            <ac:picMk id="5" creationId="{9B1BF16D-AFA3-4CBF-B87C-DD1E5C43DC76}"/>
          </ac:picMkLst>
        </pc:picChg>
      </pc:sldChg>
      <pc:sldChg chg="modSp new mod">
        <pc:chgData name="Jessy Slota" userId="92f186b7-1552-4089-9f36-3c9f78af3c53" providerId="ADAL" clId="{AD0793AF-2248-4759-BBFB-C25611A903D4}" dt="2022-02-18T14:36:25.462" v="7900" actId="6549"/>
        <pc:sldMkLst>
          <pc:docMk/>
          <pc:sldMk cId="269474962" sldId="315"/>
        </pc:sldMkLst>
        <pc:spChg chg="mod">
          <ac:chgData name="Jessy Slota" userId="92f186b7-1552-4089-9f36-3c9f78af3c53" providerId="ADAL" clId="{AD0793AF-2248-4759-BBFB-C25611A903D4}" dt="2022-02-18T14:36:25.462" v="7900" actId="6549"/>
          <ac:spMkLst>
            <pc:docMk/>
            <pc:sldMk cId="269474962" sldId="315"/>
            <ac:spMk id="2" creationId="{CBD4A7D0-1368-4CC8-BF8D-6A578606BCD4}"/>
          </ac:spMkLst>
        </pc:spChg>
        <pc:spChg chg="mod">
          <ac:chgData name="Jessy Slota" userId="92f186b7-1552-4089-9f36-3c9f78af3c53" providerId="ADAL" clId="{AD0793AF-2248-4759-BBFB-C25611A903D4}" dt="2022-02-18T14:27:20.017" v="7298" actId="20577"/>
          <ac:spMkLst>
            <pc:docMk/>
            <pc:sldMk cId="269474962" sldId="315"/>
            <ac:spMk id="3" creationId="{249FF9F5-A5E9-426F-8DA9-01EAC65A76A7}"/>
          </ac:spMkLst>
        </pc:spChg>
      </pc:sldChg>
      <pc:sldChg chg="modSp new mod">
        <pc:chgData name="Jessy Slota" userId="92f186b7-1552-4089-9f36-3c9f78af3c53" providerId="ADAL" clId="{AD0793AF-2248-4759-BBFB-C25611A903D4}" dt="2022-02-18T15:42:27.701" v="10906" actId="12"/>
        <pc:sldMkLst>
          <pc:docMk/>
          <pc:sldMk cId="884290750" sldId="316"/>
        </pc:sldMkLst>
        <pc:spChg chg="mod">
          <ac:chgData name="Jessy Slota" userId="92f186b7-1552-4089-9f36-3c9f78af3c53" providerId="ADAL" clId="{AD0793AF-2248-4759-BBFB-C25611A903D4}" dt="2022-02-18T14:21:58.803" v="7232" actId="20577"/>
          <ac:spMkLst>
            <pc:docMk/>
            <pc:sldMk cId="884290750" sldId="316"/>
            <ac:spMk id="2" creationId="{8D95EC05-65E0-4BE0-9D27-63F9D837D68A}"/>
          </ac:spMkLst>
        </pc:spChg>
        <pc:spChg chg="mod">
          <ac:chgData name="Jessy Slota" userId="92f186b7-1552-4089-9f36-3c9f78af3c53" providerId="ADAL" clId="{AD0793AF-2248-4759-BBFB-C25611A903D4}" dt="2022-02-18T15:42:27.701" v="10906" actId="12"/>
          <ac:spMkLst>
            <pc:docMk/>
            <pc:sldMk cId="884290750" sldId="316"/>
            <ac:spMk id="3" creationId="{22A082AF-2CAC-4ED3-AA6D-E868637B078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25DE90-5FB5-47B7-ADFF-3B08C5048EA9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D20CB3-C2F6-4F3D-B715-39332B43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85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3CCC7-EB19-4002-A9E1-673827B3D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796967-541D-4231-807F-83493D18C7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FED79-6D4E-4402-ABA0-5975630FF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69D00-6AD4-4DEB-B7B3-8B994E9AD17A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E905C-8F04-4BE6-8084-623E51F6A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C0DDB-BC5E-4585-B782-6FBC499AA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1DF1-47C1-4792-8133-F8FAB8CA3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92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6F240-0798-416A-A656-CD16A075D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2FE1D7-194B-47D7-88DA-CAFE02E204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2F80C-70B0-439C-B6C2-054CF0A4D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69D00-6AD4-4DEB-B7B3-8B994E9AD17A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5E948-072B-4943-9FA7-18BE9DE22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41296-48BB-4A16-84EB-1E9C01063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1DF1-47C1-4792-8133-F8FAB8CA3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445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11D859-6296-45E3-A7FA-C3633BC26A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47E368-C45F-4051-B887-FFBC264B2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26B11-950E-4A10-9B7F-D087A1CE7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69D00-6AD4-4DEB-B7B3-8B994E9AD17A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64F5D-19D0-4D6A-A999-BC5775A7B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958D56-9F85-4F9C-A729-6968F2201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1DF1-47C1-4792-8133-F8FAB8CA3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883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9EFD4-9419-4A2B-9A77-BE3F6FA8E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B67D6-3206-48EA-A3F6-F5C3D3EF3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DAB24-9B6E-4560-8EA8-D3C055D0B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69D00-6AD4-4DEB-B7B3-8B994E9AD17A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61D66-2C5D-4F09-AFEA-A1B06961B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21454-298F-4608-9F59-C15E04449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1DF1-47C1-4792-8133-F8FAB8CA3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38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1249A-3F6B-4B3E-8858-DCFB987EB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22300A-7A14-412F-B25B-0343ED40BD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BCDF2-F52C-459B-843A-D4368CC58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69D00-6AD4-4DEB-B7B3-8B994E9AD17A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C4D53-0FF1-4308-8D39-2BD254706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8A2BB5-AB8E-4AE2-BCF5-80B3FC7F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1DF1-47C1-4792-8133-F8FAB8CA3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965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9DB8E-A6B5-4FC2-8252-DC88525D9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CCE1D-EDA7-406E-ADA8-22620FCD94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72977C-BDF5-4A07-9731-79EB06D2AB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541D74-CFB3-4CDD-B965-B13612C71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69D00-6AD4-4DEB-B7B3-8B994E9AD17A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03E6FD-931E-440C-98AE-6871C650A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D54733-F012-4062-9972-7DF69DA94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1DF1-47C1-4792-8133-F8FAB8CA3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640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82CB-A0B0-4B9B-BE92-9AD172469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8B69C-4661-43EA-917F-04475996C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28A29C-348A-43F6-B807-5B792B1B1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503156-62E3-4001-B00D-612895927B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D3B056-05AB-403F-8107-BC3638FD28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7025E2-9894-44F4-A368-CF236487B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69D00-6AD4-4DEB-B7B3-8B994E9AD17A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B3C056-D8E1-44BC-96BF-A02BE92FF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5ADF6A-6E9B-477A-ABED-B5B5432FA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1DF1-47C1-4792-8133-F8FAB8CA3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41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F1484-B360-4931-B94B-A68A87BC2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CADD21-A38B-4897-AF70-021C0F88A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69D00-6AD4-4DEB-B7B3-8B994E9AD17A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B0E717-1BF1-4BBB-856E-3EB95AE57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D01F20-45B9-4EE2-A5AF-0971E51A6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1DF1-47C1-4792-8133-F8FAB8CA3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550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7885C7-E36A-4853-9A34-A64799E47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69D00-6AD4-4DEB-B7B3-8B994E9AD17A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81C42A-DB37-44D2-8708-1CAD59BBF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9C050-0BEA-422B-8353-D32E53651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1DF1-47C1-4792-8133-F8FAB8CA3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248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3918B-B561-41A3-8C80-0A117E8A5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188ED-323C-48EB-AEA0-4A29D066E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FCDCAB-EB27-4DFD-90E3-F631AB57DA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E09971-FBA3-41A2-8A0F-9EFF3FCA4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69D00-6AD4-4DEB-B7B3-8B994E9AD17A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EA7A48-F3D7-4A77-B62B-4D5242DC3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5EE5AF-F1A4-4E12-BE25-636A8EFFD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1DF1-47C1-4792-8133-F8FAB8CA3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120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F0D00-13EE-4F51-A679-83E819C80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AB02F9-CF24-4300-A00A-651D569F8D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9161D1-BE50-4070-A647-19ED2F8B3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F97329-6B2F-4935-AE50-0CB6CB455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69D00-6AD4-4DEB-B7B3-8B994E9AD17A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401DF2-3323-4F4B-9A85-D869A32E6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80B600-1370-49CF-BE62-DC46E5842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1DF1-47C1-4792-8133-F8FAB8CA3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78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61BE91-09DE-45AF-A38B-C890F5E85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5B87A-B31C-4375-9C92-F1B527AB4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5A86B-6857-494B-91FC-2F941889AC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69D00-6AD4-4DEB-B7B3-8B994E9AD17A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ACC57-1422-46A3-B83B-40E6988229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28B4B-B674-403F-B4A7-0C60034516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C1DF1-47C1-4792-8133-F8FAB8CA3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445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lotaj@myumanitoba.ca" TargetMode="External"/><Relationship Id="rId2" Type="http://schemas.openxmlformats.org/officeDocument/2006/relationships/hyperlink" Target="mailto:jessy.slota@phac-aspc.gc.ca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usegalaxy.org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98-019-56249-6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ncbi.nlm.nih.gov/sra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commons.wikimedia.org/w/index.php?curid=23311105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irbase.org/ftp/CURRENT/genomes/hsa.gff3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07/978-981-13-8844-6_15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project.org/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upport.rstudio.com/hc/en-us/articles/201141096-Getting-Started-with-R" TargetMode="External"/><Relationship Id="rId4" Type="http://schemas.openxmlformats.org/officeDocument/2006/relationships/hyperlink" Target="https://www.rstudio.com/products/rstudio/download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bioconductor.org/packages/devel/bioc/vignettes/DESeq2/inst/doc/DESeq2.html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oi-org.uml.idm.oclc.org/10.1007/978-1-4939-8624-8_8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snf-515788.vm.okeanos.grnet.gr/" TargetMode="External"/><Relationship Id="rId2" Type="http://schemas.openxmlformats.org/officeDocument/2006/relationships/hyperlink" Target="http://carolina.imis.athena-innovation.gr/diana_tools/web/index.php?r=tarbasev8%2Findex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targetscan.org/vert_80/" TargetMode="External"/><Relationship Id="rId4" Type="http://schemas.openxmlformats.org/officeDocument/2006/relationships/hyperlink" Target="http://mirdb.org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jslota/miRNA-NGS-tutoria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C93B3-F4AB-4140-9462-397C705B14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Next generation sequencing analysis of microRNAs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297286-5C48-4B16-9114-1E3995BBF3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Jessy Slota</a:t>
            </a:r>
          </a:p>
          <a:p>
            <a:r>
              <a:rPr lang="en-US" dirty="0"/>
              <a:t>PhD Student</a:t>
            </a:r>
          </a:p>
          <a:p>
            <a:r>
              <a:rPr lang="en-US" dirty="0"/>
              <a:t>Department of Medical Microbiology and Infectious Diseases, University of Manitoba, Winnipeg, Canada</a:t>
            </a:r>
          </a:p>
          <a:p>
            <a:r>
              <a:rPr lang="en-US" dirty="0"/>
              <a:t>Prion Diseases Section, National Microbiology Laboratory, Public Health Agency of Canada</a:t>
            </a:r>
          </a:p>
          <a:p>
            <a:r>
              <a:rPr lang="en-US" dirty="0">
                <a:hlinkClick r:id="rId2"/>
              </a:rPr>
              <a:t>jessy.slota@phac-aspc.gc.ca</a:t>
            </a:r>
            <a:r>
              <a:rPr lang="en-US" dirty="0"/>
              <a:t>; </a:t>
            </a:r>
            <a:r>
              <a:rPr lang="en-US" dirty="0">
                <a:hlinkClick r:id="rId3"/>
              </a:rPr>
              <a:t>slotaj@myumanitoba.ca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661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003BC-D737-4562-83B5-B09337AC8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Galaxy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1BC10-CEB7-479B-B605-D2AC68801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429596" cy="4351338"/>
          </a:xfrm>
        </p:spPr>
        <p:txBody>
          <a:bodyPr/>
          <a:lstStyle/>
          <a:p>
            <a:r>
              <a:rPr lang="en-US" dirty="0"/>
              <a:t>Publicly available</a:t>
            </a:r>
          </a:p>
          <a:p>
            <a:r>
              <a:rPr lang="en-US" dirty="0"/>
              <a:t>Different versions… can try free version online</a:t>
            </a:r>
          </a:p>
          <a:p>
            <a:r>
              <a:rPr lang="en-US" dirty="0"/>
              <a:t>Need to set up free account for this tutorial</a:t>
            </a:r>
          </a:p>
          <a:p>
            <a:r>
              <a:rPr lang="en-US" dirty="0"/>
              <a:t>Access at: </a:t>
            </a:r>
            <a:r>
              <a:rPr lang="en-US" dirty="0">
                <a:hlinkClick r:id="rId2"/>
              </a:rPr>
              <a:t>https://usegalaxy.org/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Galaxy 101 - Bioinformatics Documentation">
            <a:extLst>
              <a:ext uri="{FF2B5EF4-FFF2-40B4-BE49-F238E27FC236}">
                <a16:creationId xmlns:a16="http://schemas.microsoft.com/office/drawing/2014/main" id="{2BE9DBA8-95BF-4B98-B9CD-C78BD53CD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771" y="1027906"/>
            <a:ext cx="5756238" cy="431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8891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F8E06-281A-435C-BD13-3A9BD053E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Collect some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91A60B-4976-4B1B-89F1-2AA718B41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0059" y="1637396"/>
            <a:ext cx="4166310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F721C3-CF02-4CF8-831A-629437631B4B}"/>
              </a:ext>
            </a:extLst>
          </p:cNvPr>
          <p:cNvSpPr txBox="1"/>
          <p:nvPr/>
        </p:nvSpPr>
        <p:spPr>
          <a:xfrm>
            <a:off x="4356574" y="5988734"/>
            <a:ext cx="64543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Slota, J.A., Medina, S.J., Klassen, M. </a:t>
            </a:r>
            <a:r>
              <a:rPr lang="en-US" b="0" i="1" dirty="0">
                <a:solidFill>
                  <a:srgbClr val="222222"/>
                </a:solidFill>
                <a:effectLst/>
                <a:latin typeface="-apple-system"/>
              </a:rPr>
              <a:t>et al.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-US" b="0" i="1" dirty="0">
                <a:solidFill>
                  <a:srgbClr val="222222"/>
                </a:solidFill>
                <a:effectLst/>
                <a:latin typeface="-apple-system"/>
              </a:rPr>
              <a:t>Sci Rep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-US" b="1" i="0" dirty="0">
                <a:solidFill>
                  <a:srgbClr val="222222"/>
                </a:solidFill>
                <a:effectLst/>
                <a:latin typeface="-apple-system"/>
              </a:rPr>
              <a:t>9, 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19705 (2019). 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  <a:hlinkClick r:id="rId3"/>
              </a:rPr>
              <a:t>https://doi.org/10.1038/s41598-019-56249-6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FAFCA9-3114-40E7-AC77-3051F0CB0052}"/>
              </a:ext>
            </a:extLst>
          </p:cNvPr>
          <p:cNvSpPr txBox="1"/>
          <p:nvPr/>
        </p:nvSpPr>
        <p:spPr>
          <a:xfrm>
            <a:off x="2330184" y="2705100"/>
            <a:ext cx="2809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use some of the data from this publication…</a:t>
            </a:r>
          </a:p>
        </p:txBody>
      </p:sp>
    </p:spTree>
    <p:extLst>
      <p:ext uri="{BB962C8B-B14F-4D97-AF65-F5344CB8AC3E}">
        <p14:creationId xmlns:p14="http://schemas.microsoft.com/office/powerpoint/2010/main" val="2739670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97F5E-85D4-4453-80A7-4624B4123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Collect some data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D68E10D-4E0E-4719-9A2D-913D60251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38067"/>
            <a:ext cx="10515600" cy="1325563"/>
          </a:xfrm>
        </p:spPr>
        <p:txBody>
          <a:bodyPr>
            <a:normAutofit fontScale="92500"/>
          </a:bodyPr>
          <a:lstStyle/>
          <a:p>
            <a:r>
              <a:rPr lang="en-US" dirty="0"/>
              <a:t>Publicly available data from NCBI SRA (</a:t>
            </a:r>
            <a:r>
              <a:rPr lang="en-US" dirty="0">
                <a:hlinkClick r:id="rId2"/>
              </a:rPr>
              <a:t>https://www.ncbi.nlm.nih.gov/sra</a:t>
            </a:r>
            <a:r>
              <a:rPr lang="en-US" dirty="0"/>
              <a:t>)</a:t>
            </a:r>
          </a:p>
          <a:p>
            <a:r>
              <a:rPr lang="en-US" dirty="0"/>
              <a:t>Data will be imported into Galaxy using this list of SRA accession numbers that can be found in the downloaded tutorial directory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053D4-4AD9-458C-AF96-F92590FAA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917" y="2190577"/>
            <a:ext cx="5306165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4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5031C-D8F9-469B-9710-ACD015AA1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Collect some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35D1D1-6E64-495C-92D7-2247BAE29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29" y="1430004"/>
            <a:ext cx="2226842" cy="42681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5526B4-48DC-4566-93C9-5FAD3BF7E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861" y="1889167"/>
            <a:ext cx="5474415" cy="33237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B8EFA2-91A3-4657-9BF8-DACD7906D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7566" y="1825625"/>
            <a:ext cx="2981741" cy="32770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497F5C1-C583-4257-BB40-984A30725DAB}"/>
              </a:ext>
            </a:extLst>
          </p:cNvPr>
          <p:cNvSpPr/>
          <p:nvPr/>
        </p:nvSpPr>
        <p:spPr>
          <a:xfrm>
            <a:off x="665729" y="5426579"/>
            <a:ext cx="2226842" cy="333286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891906-6C4E-42C4-B48C-C0F2E0EA6135}"/>
              </a:ext>
            </a:extLst>
          </p:cNvPr>
          <p:cNvSpPr/>
          <p:nvPr/>
        </p:nvSpPr>
        <p:spPr>
          <a:xfrm>
            <a:off x="4401084" y="4828375"/>
            <a:ext cx="914400" cy="274308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E47406-6EAB-4454-87F8-664144318C51}"/>
              </a:ext>
            </a:extLst>
          </p:cNvPr>
          <p:cNvSpPr/>
          <p:nvPr/>
        </p:nvSpPr>
        <p:spPr>
          <a:xfrm>
            <a:off x="7716851" y="4828374"/>
            <a:ext cx="418745" cy="274308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A5D1FB-CBA2-4C44-84B1-D114F83355B7}"/>
              </a:ext>
            </a:extLst>
          </p:cNvPr>
          <p:cNvSpPr/>
          <p:nvPr/>
        </p:nvSpPr>
        <p:spPr>
          <a:xfrm>
            <a:off x="8997296" y="3956704"/>
            <a:ext cx="2881358" cy="521292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D833D-6691-4362-8784-AF522EAD3371}"/>
              </a:ext>
            </a:extLst>
          </p:cNvPr>
          <p:cNvSpPr txBox="1"/>
          <p:nvPr/>
        </p:nvSpPr>
        <p:spPr>
          <a:xfrm>
            <a:off x="3633848" y="5270056"/>
            <a:ext cx="3764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Browse and select “</a:t>
            </a:r>
            <a:r>
              <a:rPr lang="en-US" b="1" dirty="0"/>
              <a:t>SRR_Acc_List.txt</a:t>
            </a:r>
            <a:r>
              <a:rPr lang="en-US" dirty="0"/>
              <a:t>” from wherever it is saved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125B0-85A5-41CE-B7E4-E98F45F8FD78}"/>
              </a:ext>
            </a:extLst>
          </p:cNvPr>
          <p:cNvSpPr txBox="1"/>
          <p:nvPr/>
        </p:nvSpPr>
        <p:spPr>
          <a:xfrm>
            <a:off x="665729" y="5759865"/>
            <a:ext cx="2639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 “</a:t>
            </a:r>
            <a:r>
              <a:rPr lang="en-US" b="1" dirty="0"/>
              <a:t>Upload file</a:t>
            </a:r>
            <a:r>
              <a:rPr lang="en-US" dirty="0"/>
              <a:t>” into Tools search bar</a:t>
            </a:r>
          </a:p>
        </p:txBody>
      </p:sp>
    </p:spTree>
    <p:extLst>
      <p:ext uri="{BB962C8B-B14F-4D97-AF65-F5344CB8AC3E}">
        <p14:creationId xmlns:p14="http://schemas.microsoft.com/office/powerpoint/2010/main" val="832021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CDFA0-F61D-4730-BEDE-002BA1109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Collect some data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0EA0993-891A-423D-8EB4-C65C4E502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9354" y="1643515"/>
            <a:ext cx="6311029" cy="331438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E076FD-8FCF-4C20-9A77-F284F9370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11" y="1656417"/>
            <a:ext cx="2476846" cy="37247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A91D7D-BBC6-4E73-82A5-1C3037C3F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5815" y="1690688"/>
            <a:ext cx="2001272" cy="331438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364BD29-AB74-4CA9-BC39-D31A595308D7}"/>
              </a:ext>
            </a:extLst>
          </p:cNvPr>
          <p:cNvSpPr/>
          <p:nvPr/>
        </p:nvSpPr>
        <p:spPr>
          <a:xfrm>
            <a:off x="542513" y="3999432"/>
            <a:ext cx="2226842" cy="470018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24226D-A9F0-4EB6-A5BC-F9F0DD648787}"/>
              </a:ext>
            </a:extLst>
          </p:cNvPr>
          <p:cNvSpPr/>
          <p:nvPr/>
        </p:nvSpPr>
        <p:spPr>
          <a:xfrm>
            <a:off x="3009789" y="2042444"/>
            <a:ext cx="1399841" cy="367469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93F968-5917-425B-88C4-D2AA729C2976}"/>
              </a:ext>
            </a:extLst>
          </p:cNvPr>
          <p:cNvSpPr/>
          <p:nvPr/>
        </p:nvSpPr>
        <p:spPr>
          <a:xfrm>
            <a:off x="3009789" y="4558595"/>
            <a:ext cx="699086" cy="367469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537424-C8E5-44AA-B556-C4120E81772C}"/>
              </a:ext>
            </a:extLst>
          </p:cNvPr>
          <p:cNvSpPr/>
          <p:nvPr/>
        </p:nvSpPr>
        <p:spPr>
          <a:xfrm>
            <a:off x="3077643" y="2476901"/>
            <a:ext cx="2340134" cy="367469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B2C55C-F376-440C-BC1D-EE08A0A454AC}"/>
              </a:ext>
            </a:extLst>
          </p:cNvPr>
          <p:cNvSpPr/>
          <p:nvPr/>
        </p:nvSpPr>
        <p:spPr>
          <a:xfrm>
            <a:off x="9380383" y="3291013"/>
            <a:ext cx="2231154" cy="1084434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A5D208-089B-4EDE-8CE2-D311F523E7DE}"/>
              </a:ext>
            </a:extLst>
          </p:cNvPr>
          <p:cNvSpPr txBox="1"/>
          <p:nvPr/>
        </p:nvSpPr>
        <p:spPr>
          <a:xfrm>
            <a:off x="4631377" y="1875563"/>
            <a:ext cx="3150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</a:t>
            </a:r>
            <a:r>
              <a:rPr lang="en-US" b="1" dirty="0"/>
              <a:t>“List of SRA accession…”</a:t>
            </a:r>
            <a:r>
              <a:rPr lang="en-US" dirty="0"/>
              <a:t> from dop-down menu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1B0ABD-A94E-4944-835C-0CB4F6D85F3C}"/>
              </a:ext>
            </a:extLst>
          </p:cNvPr>
          <p:cNvSpPr txBox="1"/>
          <p:nvPr/>
        </p:nvSpPr>
        <p:spPr>
          <a:xfrm>
            <a:off x="417511" y="5375428"/>
            <a:ext cx="2762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 “</a:t>
            </a:r>
            <a:r>
              <a:rPr lang="en-US" b="1" dirty="0"/>
              <a:t>Download and Extract Reads in FASTA/Q</a:t>
            </a:r>
            <a:r>
              <a:rPr lang="en-US" dirty="0"/>
              <a:t>” into tools search bar</a:t>
            </a:r>
          </a:p>
        </p:txBody>
      </p:sp>
    </p:spTree>
    <p:extLst>
      <p:ext uri="{BB962C8B-B14F-4D97-AF65-F5344CB8AC3E}">
        <p14:creationId xmlns:p14="http://schemas.microsoft.com/office/powerpoint/2010/main" val="3299512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FD5FA-9EFD-414D-B9A3-3F3F028A1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Collect some data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36CB1BE-82D7-45D6-AFB1-347AC8F0C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0815" y="1825625"/>
            <a:ext cx="5315692" cy="336279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72CE5C-1A19-48E1-B427-52FF040AF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2619195" cy="3276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3BF534-71BE-4A42-9D19-285783DBB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859" y="1956987"/>
            <a:ext cx="1894141" cy="403445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F2C1F4-F720-48C8-AC81-045DA1A07DDE}"/>
              </a:ext>
            </a:extLst>
          </p:cNvPr>
          <p:cNvSpPr/>
          <p:nvPr/>
        </p:nvSpPr>
        <p:spPr>
          <a:xfrm>
            <a:off x="729189" y="3463732"/>
            <a:ext cx="2868590" cy="680978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8B1CDF-43E7-4733-8EEA-581B28FB26D2}"/>
              </a:ext>
            </a:extLst>
          </p:cNvPr>
          <p:cNvSpPr/>
          <p:nvPr/>
        </p:nvSpPr>
        <p:spPr>
          <a:xfrm>
            <a:off x="5504863" y="3179036"/>
            <a:ext cx="591137" cy="504202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3DBB9B-1939-4937-89FC-C9253E5488CD}"/>
              </a:ext>
            </a:extLst>
          </p:cNvPr>
          <p:cNvSpPr/>
          <p:nvPr/>
        </p:nvSpPr>
        <p:spPr>
          <a:xfrm>
            <a:off x="6360814" y="1790343"/>
            <a:ext cx="5381107" cy="3398075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B58117-2EE0-4D02-B7F2-5D866F1B2BBC}"/>
              </a:ext>
            </a:extLst>
          </p:cNvPr>
          <p:cNvSpPr txBox="1"/>
          <p:nvPr/>
        </p:nvSpPr>
        <p:spPr>
          <a:xfrm>
            <a:off x="4201859" y="5991439"/>
            <a:ext cx="1795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“View data”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69D46E-7A0C-4A8D-AA1C-C2A02D9B3CA2}"/>
              </a:ext>
            </a:extLst>
          </p:cNvPr>
          <p:cNvSpPr txBox="1"/>
          <p:nvPr/>
        </p:nvSpPr>
        <p:spPr>
          <a:xfrm>
            <a:off x="6460176" y="5223700"/>
            <a:ext cx="228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is in </a:t>
            </a:r>
            <a:r>
              <a:rPr lang="en-US" b="1" dirty="0" err="1"/>
              <a:t>Fastq</a:t>
            </a:r>
            <a:r>
              <a:rPr lang="en-US" dirty="0"/>
              <a:t> format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A0A547-F90F-425B-B0D0-DCAF9DE2EAA3}"/>
              </a:ext>
            </a:extLst>
          </p:cNvPr>
          <p:cNvSpPr txBox="1"/>
          <p:nvPr/>
        </p:nvSpPr>
        <p:spPr>
          <a:xfrm>
            <a:off x="342091" y="5139645"/>
            <a:ext cx="3642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is in the format of a </a:t>
            </a:r>
            <a:r>
              <a:rPr lang="en-US" b="1" dirty="0"/>
              <a:t>collection</a:t>
            </a:r>
          </a:p>
          <a:p>
            <a:r>
              <a:rPr lang="en-US" dirty="0"/>
              <a:t>Click on the collection to examine individual datasets</a:t>
            </a:r>
          </a:p>
        </p:txBody>
      </p:sp>
    </p:spTree>
    <p:extLst>
      <p:ext uri="{BB962C8B-B14F-4D97-AF65-F5344CB8AC3E}">
        <p14:creationId xmlns:p14="http://schemas.microsoft.com/office/powerpoint/2010/main" val="1873463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12CCE-5983-4356-891F-6369A9344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Assess data quality with </a:t>
            </a:r>
            <a:r>
              <a:rPr lang="en-US" dirty="0" err="1"/>
              <a:t>FastQC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B19C71-3972-43DB-9618-B25C08289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41" y="2340898"/>
            <a:ext cx="2880407" cy="2470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0CA830-A0F0-4377-B7F7-856FC3218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33" y="1611979"/>
            <a:ext cx="2576620" cy="50323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C32CE9C-B772-4295-97FC-D4CA567F11EA}"/>
              </a:ext>
            </a:extLst>
          </p:cNvPr>
          <p:cNvSpPr/>
          <p:nvPr/>
        </p:nvSpPr>
        <p:spPr>
          <a:xfrm>
            <a:off x="522082" y="3913974"/>
            <a:ext cx="3032967" cy="376015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D32FD9-4055-44C2-855A-0560A1D40350}"/>
              </a:ext>
            </a:extLst>
          </p:cNvPr>
          <p:cNvSpPr/>
          <p:nvPr/>
        </p:nvSpPr>
        <p:spPr>
          <a:xfrm>
            <a:off x="3707934" y="1999716"/>
            <a:ext cx="2655048" cy="598205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708577-428D-49DD-9B8F-F0B5B3BFBB01}"/>
              </a:ext>
            </a:extLst>
          </p:cNvPr>
          <p:cNvSpPr/>
          <p:nvPr/>
        </p:nvSpPr>
        <p:spPr>
          <a:xfrm>
            <a:off x="3629505" y="6195701"/>
            <a:ext cx="882674" cy="529555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280469-23C1-479F-889F-3E368C4DABA4}"/>
              </a:ext>
            </a:extLst>
          </p:cNvPr>
          <p:cNvSpPr txBox="1"/>
          <p:nvPr/>
        </p:nvSpPr>
        <p:spPr>
          <a:xfrm>
            <a:off x="6437437" y="1975652"/>
            <a:ext cx="4715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“</a:t>
            </a:r>
            <a:r>
              <a:rPr lang="en-US" b="1" dirty="0"/>
              <a:t>dataset collection</a:t>
            </a:r>
            <a:r>
              <a:rPr lang="en-US" dirty="0"/>
              <a:t>” Icon</a:t>
            </a:r>
          </a:p>
          <a:p>
            <a:r>
              <a:rPr lang="en-US" dirty="0"/>
              <a:t>Then select “</a:t>
            </a:r>
            <a:r>
              <a:rPr lang="en-US" b="1" dirty="0"/>
              <a:t>Single-end data</a:t>
            </a:r>
            <a:r>
              <a:rPr lang="en-US" dirty="0"/>
              <a:t>…” from drop-down</a:t>
            </a:r>
          </a:p>
        </p:txBody>
      </p:sp>
    </p:spTree>
    <p:extLst>
      <p:ext uri="{BB962C8B-B14F-4D97-AF65-F5344CB8AC3E}">
        <p14:creationId xmlns:p14="http://schemas.microsoft.com/office/powerpoint/2010/main" val="3999695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D9939-C573-45EC-AD21-5A9D5D328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Assess data quality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7135A-2C01-4134-88C9-1AC65E203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772" y="1690688"/>
            <a:ext cx="2591162" cy="4182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E932E4-F3F9-4B5D-B960-CC6F52B47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525" y="1738304"/>
            <a:ext cx="5099224" cy="43513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C91E46-5449-4FF7-AD3D-4893DC712554}"/>
              </a:ext>
            </a:extLst>
          </p:cNvPr>
          <p:cNvSpPr/>
          <p:nvPr/>
        </p:nvSpPr>
        <p:spPr>
          <a:xfrm>
            <a:off x="5089134" y="3429000"/>
            <a:ext cx="837488" cy="333286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56FB9D-9470-4B29-A58C-D4D5C9DA9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600" y="1690688"/>
            <a:ext cx="2502682" cy="47354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5AD238D-E4EA-456D-8DD1-85E246BEB77D}"/>
              </a:ext>
            </a:extLst>
          </p:cNvPr>
          <p:cNvSpPr/>
          <p:nvPr/>
        </p:nvSpPr>
        <p:spPr>
          <a:xfrm>
            <a:off x="482499" y="3913973"/>
            <a:ext cx="2502682" cy="777667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B2AF8-C241-4595-9609-833CD10F65DC}"/>
              </a:ext>
            </a:extLst>
          </p:cNvPr>
          <p:cNvSpPr txBox="1"/>
          <p:nvPr/>
        </p:nvSpPr>
        <p:spPr>
          <a:xfrm>
            <a:off x="3431969" y="5872747"/>
            <a:ext cx="1795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“View data”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D3FF10-5377-4F4B-A2DE-2A6DBBD99F53}"/>
              </a:ext>
            </a:extLst>
          </p:cNvPr>
          <p:cNvSpPr txBox="1"/>
          <p:nvPr/>
        </p:nvSpPr>
        <p:spPr>
          <a:xfrm>
            <a:off x="6685808" y="6137258"/>
            <a:ext cx="3219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Explore various quality reports…</a:t>
            </a:r>
          </a:p>
        </p:txBody>
      </p:sp>
    </p:spTree>
    <p:extLst>
      <p:ext uri="{BB962C8B-B14F-4D97-AF65-F5344CB8AC3E}">
        <p14:creationId xmlns:p14="http://schemas.microsoft.com/office/powerpoint/2010/main" val="820297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FF328-1FB8-46F8-98F0-A06206892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Assess data quality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F52CC0-1FE8-4244-A317-09EC92CA6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291" y="1609345"/>
            <a:ext cx="7123153" cy="42529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E2B4B7-DE69-4AD3-BE8B-E3565452ADA5}"/>
              </a:ext>
            </a:extLst>
          </p:cNvPr>
          <p:cNvSpPr txBox="1"/>
          <p:nvPr/>
        </p:nvSpPr>
        <p:spPr>
          <a:xfrm>
            <a:off x="2128950" y="5862267"/>
            <a:ext cx="6325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FastQC</a:t>
            </a:r>
            <a:r>
              <a:rPr lang="en-US" dirty="0"/>
              <a:t> results, we can see Illumina adapter contamination…</a:t>
            </a:r>
          </a:p>
        </p:txBody>
      </p:sp>
    </p:spTree>
    <p:extLst>
      <p:ext uri="{BB962C8B-B14F-4D97-AF65-F5344CB8AC3E}">
        <p14:creationId xmlns:p14="http://schemas.microsoft.com/office/powerpoint/2010/main" val="3685320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3A383-61E3-489F-9EA4-1FCE6D167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Remove sequencing adapters with </a:t>
            </a:r>
            <a:r>
              <a:rPr lang="en-US" dirty="0" err="1"/>
              <a:t>Cutadapt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F5026D-9AC0-4CBC-B34D-832B60B21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53265"/>
            <a:ext cx="2414374" cy="28023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84F81E-3789-458E-AACC-DD8C316D1214}"/>
              </a:ext>
            </a:extLst>
          </p:cNvPr>
          <p:cNvSpPr txBox="1"/>
          <p:nvPr/>
        </p:nvSpPr>
        <p:spPr>
          <a:xfrm>
            <a:off x="6803192" y="4809195"/>
            <a:ext cx="45314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Copy/paste the 3’ adapter sequence: </a:t>
            </a:r>
            <a:r>
              <a:rPr lang="en-US" dirty="0"/>
              <a:t>TGGAATTCTCGGGTGCCAAGGAACTCCAGTCAC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160F45-1E83-4613-91E8-897958191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533" y="1726273"/>
            <a:ext cx="3000409" cy="372925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E71EC5D-3F73-4667-B281-7340BD9349A1}"/>
              </a:ext>
            </a:extLst>
          </p:cNvPr>
          <p:cNvSpPr/>
          <p:nvPr/>
        </p:nvSpPr>
        <p:spPr>
          <a:xfrm>
            <a:off x="802777" y="3794333"/>
            <a:ext cx="2324984" cy="461473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8C4E7F-B7C0-4B7B-B91B-3857BB062E25}"/>
              </a:ext>
            </a:extLst>
          </p:cNvPr>
          <p:cNvSpPr/>
          <p:nvPr/>
        </p:nvSpPr>
        <p:spPr>
          <a:xfrm>
            <a:off x="3463960" y="2521009"/>
            <a:ext cx="3270126" cy="640935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113EC0-2C66-4F68-ADB5-AE2A8195BBA5}"/>
              </a:ext>
            </a:extLst>
          </p:cNvPr>
          <p:cNvSpPr/>
          <p:nvPr/>
        </p:nvSpPr>
        <p:spPr>
          <a:xfrm>
            <a:off x="3601808" y="3473865"/>
            <a:ext cx="3046858" cy="2140722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D5B8A7-E710-405C-A692-F1786F51D1B2}"/>
              </a:ext>
            </a:extLst>
          </p:cNvPr>
          <p:cNvSpPr txBox="1"/>
          <p:nvPr/>
        </p:nvSpPr>
        <p:spPr>
          <a:xfrm>
            <a:off x="6848901" y="2603610"/>
            <a:ext cx="4715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“</a:t>
            </a:r>
            <a:r>
              <a:rPr lang="en-US" b="1" dirty="0"/>
              <a:t>dataset collection</a:t>
            </a:r>
            <a:r>
              <a:rPr lang="en-US" dirty="0"/>
              <a:t>” Icon</a:t>
            </a:r>
          </a:p>
          <a:p>
            <a:r>
              <a:rPr lang="en-US" dirty="0"/>
              <a:t>Then select “</a:t>
            </a:r>
            <a:r>
              <a:rPr lang="en-US" b="1" dirty="0"/>
              <a:t>Single-end data</a:t>
            </a:r>
            <a:r>
              <a:rPr lang="en-US" dirty="0"/>
              <a:t>..” from drop-down</a:t>
            </a:r>
          </a:p>
        </p:txBody>
      </p:sp>
    </p:spTree>
    <p:extLst>
      <p:ext uri="{BB962C8B-B14F-4D97-AF65-F5344CB8AC3E}">
        <p14:creationId xmlns:p14="http://schemas.microsoft.com/office/powerpoint/2010/main" val="2774496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EAD9D-CACC-4E12-9B1B-FF46FD49C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Micro-RNAs (miRNAs)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CD872-6240-43FB-ACC8-8A7B83264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04574" cy="4351338"/>
          </a:xfrm>
        </p:spPr>
        <p:txBody>
          <a:bodyPr/>
          <a:lstStyle/>
          <a:p>
            <a:r>
              <a:rPr lang="en-US" dirty="0"/>
              <a:t>Small, non-coding RNAs</a:t>
            </a:r>
          </a:p>
          <a:p>
            <a:r>
              <a:rPr lang="en-US" dirty="0"/>
              <a:t>~22 nt in length</a:t>
            </a:r>
          </a:p>
          <a:p>
            <a:r>
              <a:rPr lang="en-US" dirty="0"/>
              <a:t>Regulate gene expression through RISC</a:t>
            </a:r>
          </a:p>
          <a:p>
            <a:r>
              <a:rPr lang="en-US" dirty="0"/>
              <a:t>Found in circulating fluids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BFC94-F87D-4FEA-A9C4-1F650F08DCB0}"/>
              </a:ext>
            </a:extLst>
          </p:cNvPr>
          <p:cNvSpPr txBox="1"/>
          <p:nvPr/>
        </p:nvSpPr>
        <p:spPr>
          <a:xfrm>
            <a:off x="5934341" y="5388791"/>
            <a:ext cx="62576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By </a:t>
            </a:r>
            <a:r>
              <a:rPr lang="en-US" dirty="0" err="1"/>
              <a:t>Kelvinsong</a:t>
            </a:r>
            <a:r>
              <a:rPr lang="en-US" dirty="0"/>
              <a:t> - Own work, CC BY 3.0, </a:t>
            </a:r>
            <a:r>
              <a:rPr lang="en-US" dirty="0">
                <a:hlinkClick r:id="rId2"/>
              </a:rPr>
              <a:t>https://commons.wikimedia.org/w/index.php?curid=23311105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4DD245-98CE-4B8B-AC0E-A8C97DFB0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549" y="1454921"/>
            <a:ext cx="7025451" cy="39481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FB49F7-E3DC-4073-9B44-A4F929A9718B}"/>
              </a:ext>
            </a:extLst>
          </p:cNvPr>
          <p:cNvSpPr txBox="1"/>
          <p:nvPr/>
        </p:nvSpPr>
        <p:spPr>
          <a:xfrm>
            <a:off x="955432" y="4305941"/>
            <a:ext cx="40195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Bartel, David P. </a:t>
            </a:r>
            <a:r>
              <a:rPr lang="en-US" i="1" dirty="0"/>
              <a:t>Cell </a:t>
            </a:r>
            <a:r>
              <a:rPr lang="en-US" dirty="0"/>
              <a:t>vol. 173,1 (2018): 20-51. doi:10.1016/j.cell.2018.03.006</a:t>
            </a:r>
          </a:p>
        </p:txBody>
      </p:sp>
    </p:spTree>
    <p:extLst>
      <p:ext uri="{BB962C8B-B14F-4D97-AF65-F5344CB8AC3E}">
        <p14:creationId xmlns:p14="http://schemas.microsoft.com/office/powerpoint/2010/main" val="24576698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3A383-61E3-489F-9EA4-1FCE6D167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Remove sequencing adapters with </a:t>
            </a:r>
            <a:r>
              <a:rPr lang="en-US" dirty="0" err="1"/>
              <a:t>Cutadapt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AF2864-107B-4834-980D-86CF323AC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080" y="2358263"/>
            <a:ext cx="1972992" cy="37292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29E79B-D84E-4FFB-B9C4-5B8FE64E6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50627"/>
            <a:ext cx="2055102" cy="423688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AE509F1-3D81-4B6D-846C-3791AD3E0E70}"/>
              </a:ext>
            </a:extLst>
          </p:cNvPr>
          <p:cNvSpPr/>
          <p:nvPr/>
        </p:nvSpPr>
        <p:spPr>
          <a:xfrm>
            <a:off x="3008383" y="5032474"/>
            <a:ext cx="847102" cy="476917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0409F8-CB35-4C58-8016-E8B9D32AEBE5}"/>
              </a:ext>
            </a:extLst>
          </p:cNvPr>
          <p:cNvSpPr/>
          <p:nvPr/>
        </p:nvSpPr>
        <p:spPr>
          <a:xfrm>
            <a:off x="5855592" y="3065129"/>
            <a:ext cx="2427257" cy="774354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912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4C1BA-1587-4A0E-99BA-2CD95774C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Clean reads with </a:t>
            </a:r>
            <a:r>
              <a:rPr lang="en-US" dirty="0" err="1"/>
              <a:t>Trimmomatic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99E2E4-844E-4D2C-9CCD-56941B62B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357" y="1933792"/>
            <a:ext cx="2591162" cy="38962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F694D7-F920-453C-976D-0AF17BE44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676" y="1825625"/>
            <a:ext cx="3069632" cy="435133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D2ADABE-72C1-4CAF-A7A9-CB5CFD721CB4}"/>
              </a:ext>
            </a:extLst>
          </p:cNvPr>
          <p:cNvSpPr/>
          <p:nvPr/>
        </p:nvSpPr>
        <p:spPr>
          <a:xfrm>
            <a:off x="596663" y="3715283"/>
            <a:ext cx="3069632" cy="660164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ED3DB3-56E3-4B7F-A249-92B729C4144A}"/>
              </a:ext>
            </a:extLst>
          </p:cNvPr>
          <p:cNvSpPr/>
          <p:nvPr/>
        </p:nvSpPr>
        <p:spPr>
          <a:xfrm>
            <a:off x="3666295" y="2666288"/>
            <a:ext cx="3096394" cy="555476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C7AE3C-CB18-4513-BC73-35FEBF5B15EF}"/>
              </a:ext>
            </a:extLst>
          </p:cNvPr>
          <p:cNvSpPr/>
          <p:nvPr/>
        </p:nvSpPr>
        <p:spPr>
          <a:xfrm>
            <a:off x="3679675" y="4984335"/>
            <a:ext cx="1336705" cy="681527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E54D88-0AA8-414B-99AA-B854474E9754}"/>
              </a:ext>
            </a:extLst>
          </p:cNvPr>
          <p:cNvSpPr txBox="1"/>
          <p:nvPr/>
        </p:nvSpPr>
        <p:spPr>
          <a:xfrm>
            <a:off x="6848902" y="2603610"/>
            <a:ext cx="4028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“</a:t>
            </a:r>
            <a:r>
              <a:rPr lang="en-US" b="1" dirty="0"/>
              <a:t>dataset collection</a:t>
            </a:r>
            <a:r>
              <a:rPr lang="en-US" dirty="0"/>
              <a:t>” Icon</a:t>
            </a:r>
          </a:p>
          <a:p>
            <a:r>
              <a:rPr lang="en-US" dirty="0"/>
              <a:t>Then select “</a:t>
            </a:r>
            <a:r>
              <a:rPr lang="en-US" b="1" dirty="0" err="1"/>
              <a:t>Cutadapt</a:t>
            </a:r>
            <a:r>
              <a:rPr lang="en-US" b="1" dirty="0"/>
              <a:t> on collection</a:t>
            </a:r>
            <a:r>
              <a:rPr lang="en-US" dirty="0"/>
              <a:t>…” from drop-down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BEE1D4-264D-4EE1-B568-C5572C4921A5}"/>
              </a:ext>
            </a:extLst>
          </p:cNvPr>
          <p:cNvSpPr txBox="1"/>
          <p:nvPr/>
        </p:nvSpPr>
        <p:spPr>
          <a:xfrm>
            <a:off x="6762689" y="4969158"/>
            <a:ext cx="4275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“</a:t>
            </a:r>
            <a:r>
              <a:rPr lang="en-US" b="1" dirty="0"/>
              <a:t>Insert </a:t>
            </a:r>
            <a:r>
              <a:rPr lang="en-US" b="1" dirty="0" err="1"/>
              <a:t>Trimmomatic</a:t>
            </a:r>
            <a:r>
              <a:rPr lang="en-US" b="1" dirty="0"/>
              <a:t> Operation</a:t>
            </a:r>
            <a:r>
              <a:rPr lang="en-US" dirty="0"/>
              <a:t>” twice for a total of 3 “operations”</a:t>
            </a:r>
          </a:p>
        </p:txBody>
      </p:sp>
    </p:spTree>
    <p:extLst>
      <p:ext uri="{BB962C8B-B14F-4D97-AF65-F5344CB8AC3E}">
        <p14:creationId xmlns:p14="http://schemas.microsoft.com/office/powerpoint/2010/main" val="2121611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4C1BA-1587-4A0E-99BA-2CD95774C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Clean reads with </a:t>
            </a:r>
            <a:r>
              <a:rPr lang="en-US" dirty="0" err="1"/>
              <a:t>Trimmomatic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779CBF-EE0D-4810-AF6C-6D24E3E25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491" y="1690688"/>
            <a:ext cx="2116739" cy="50287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431D4D-E733-47F5-83AF-2DF4606D1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060" y="1691874"/>
            <a:ext cx="1977281" cy="480100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1082E54-9317-4108-B5C4-9D4AA9CBFE77}"/>
              </a:ext>
            </a:extLst>
          </p:cNvPr>
          <p:cNvSpPr/>
          <p:nvPr/>
        </p:nvSpPr>
        <p:spPr>
          <a:xfrm>
            <a:off x="1132110" y="1584278"/>
            <a:ext cx="2301191" cy="3990540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EB333A4-53D5-4FEC-A547-1BB66380FB06}"/>
              </a:ext>
            </a:extLst>
          </p:cNvPr>
          <p:cNvSpPr/>
          <p:nvPr/>
        </p:nvSpPr>
        <p:spPr>
          <a:xfrm>
            <a:off x="1132110" y="6380716"/>
            <a:ext cx="805678" cy="315912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DFC44E-8D73-4DB5-9DD3-0A142AFC8B89}"/>
              </a:ext>
            </a:extLst>
          </p:cNvPr>
          <p:cNvSpPr/>
          <p:nvPr/>
        </p:nvSpPr>
        <p:spPr>
          <a:xfrm>
            <a:off x="7691591" y="2884012"/>
            <a:ext cx="2150332" cy="645208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88112C-C6B2-445E-AC45-7182519A6832}"/>
              </a:ext>
            </a:extLst>
          </p:cNvPr>
          <p:cNvSpPr txBox="1"/>
          <p:nvPr/>
        </p:nvSpPr>
        <p:spPr>
          <a:xfrm>
            <a:off x="3598224" y="2232561"/>
            <a:ext cx="3154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operation – leave as </a:t>
            </a:r>
            <a:r>
              <a:rPr lang="en-US" b="1" dirty="0"/>
              <a:t>defaults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06C1C3-E115-443F-ACD4-F22D9C55CF81}"/>
              </a:ext>
            </a:extLst>
          </p:cNvPr>
          <p:cNvSpPr txBox="1"/>
          <p:nvPr/>
        </p:nvSpPr>
        <p:spPr>
          <a:xfrm>
            <a:off x="3598224" y="3429000"/>
            <a:ext cx="3682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operation – “</a:t>
            </a:r>
            <a:r>
              <a:rPr lang="en-US" b="1" dirty="0"/>
              <a:t>Drop reads with average quality</a:t>
            </a:r>
            <a:r>
              <a:rPr lang="en-US" dirty="0"/>
              <a:t>…” Min average quality = </a:t>
            </a:r>
            <a:r>
              <a:rPr lang="en-US" b="1" dirty="0"/>
              <a:t>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FE5D78-0A00-49AC-A520-2E4A82D72B1B}"/>
              </a:ext>
            </a:extLst>
          </p:cNvPr>
          <p:cNvSpPr txBox="1"/>
          <p:nvPr/>
        </p:nvSpPr>
        <p:spPr>
          <a:xfrm>
            <a:off x="3598224" y="4579272"/>
            <a:ext cx="3241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operation – “</a:t>
            </a:r>
            <a:r>
              <a:rPr lang="en-US" b="1" dirty="0"/>
              <a:t>Drop reads below length</a:t>
            </a:r>
            <a:r>
              <a:rPr lang="en-US" dirty="0"/>
              <a:t>…” min length = </a:t>
            </a:r>
            <a:r>
              <a:rPr lang="en-US" b="1" dirty="0"/>
              <a:t>18</a:t>
            </a:r>
          </a:p>
          <a:p>
            <a:r>
              <a:rPr lang="en-US" i="1" dirty="0"/>
              <a:t>(How long should miRNA reads be?)</a:t>
            </a:r>
          </a:p>
        </p:txBody>
      </p:sp>
    </p:spTree>
    <p:extLst>
      <p:ext uri="{BB962C8B-B14F-4D97-AF65-F5344CB8AC3E}">
        <p14:creationId xmlns:p14="http://schemas.microsoft.com/office/powerpoint/2010/main" val="2338457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36F30-9C0C-4F4A-9730-EF6CD39DC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Clean reads with </a:t>
            </a:r>
            <a:r>
              <a:rPr lang="en-US" dirty="0" err="1"/>
              <a:t>Trimmomatic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72B51-07E8-428D-9015-D3AF46073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108" y="1367327"/>
            <a:ext cx="2377066" cy="540521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0E44DD9-B8B3-4786-B72E-FF6090B2E95F}"/>
              </a:ext>
            </a:extLst>
          </p:cNvPr>
          <p:cNvSpPr/>
          <p:nvPr/>
        </p:nvSpPr>
        <p:spPr>
          <a:xfrm>
            <a:off x="3799993" y="1367327"/>
            <a:ext cx="2615013" cy="1153958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770B8D-2AC4-429B-A393-7DBE6AF3AC68}"/>
              </a:ext>
            </a:extLst>
          </p:cNvPr>
          <p:cNvSpPr/>
          <p:nvPr/>
        </p:nvSpPr>
        <p:spPr>
          <a:xfrm>
            <a:off x="3799993" y="6477986"/>
            <a:ext cx="940037" cy="380014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01010-D232-4692-8A45-D37EA5B3D15E}"/>
              </a:ext>
            </a:extLst>
          </p:cNvPr>
          <p:cNvSpPr txBox="1"/>
          <p:nvPr/>
        </p:nvSpPr>
        <p:spPr>
          <a:xfrm>
            <a:off x="1555669" y="3087584"/>
            <a:ext cx="1803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</a:t>
            </a:r>
            <a:r>
              <a:rPr lang="en-US" b="1" dirty="0" err="1"/>
              <a:t>FastQC</a:t>
            </a:r>
            <a:r>
              <a:rPr lang="en-US" b="1" dirty="0"/>
              <a:t> </a:t>
            </a:r>
            <a:r>
              <a:rPr lang="en-US" dirty="0"/>
              <a:t>to check quality of cleaned reads (Same as Step 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6935BA-950D-4325-9F66-13DC6D4E5F0D}"/>
              </a:ext>
            </a:extLst>
          </p:cNvPr>
          <p:cNvSpPr txBox="1"/>
          <p:nvPr/>
        </p:nvSpPr>
        <p:spPr>
          <a:xfrm>
            <a:off x="6542122" y="1646903"/>
            <a:ext cx="41694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“</a:t>
            </a:r>
            <a:r>
              <a:rPr lang="en-US" b="1" dirty="0"/>
              <a:t>dataset collection</a:t>
            </a:r>
            <a:r>
              <a:rPr lang="en-US" dirty="0"/>
              <a:t>” Icon</a:t>
            </a:r>
          </a:p>
          <a:p>
            <a:r>
              <a:rPr lang="en-US" dirty="0"/>
              <a:t>Then select “</a:t>
            </a:r>
            <a:r>
              <a:rPr lang="en-US" b="1" dirty="0" err="1"/>
              <a:t>Trimmomatic</a:t>
            </a:r>
            <a:r>
              <a:rPr lang="en-US" b="1" dirty="0"/>
              <a:t> across collection…</a:t>
            </a:r>
            <a:r>
              <a:rPr lang="en-US" dirty="0"/>
              <a:t>” from drop-down</a:t>
            </a:r>
          </a:p>
        </p:txBody>
      </p:sp>
    </p:spTree>
    <p:extLst>
      <p:ext uri="{BB962C8B-B14F-4D97-AF65-F5344CB8AC3E}">
        <p14:creationId xmlns:p14="http://schemas.microsoft.com/office/powerpoint/2010/main" val="3910828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36F30-9C0C-4F4A-9730-EF6CD39DC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Clean reads with </a:t>
            </a:r>
            <a:r>
              <a:rPr lang="en-US" dirty="0" err="1"/>
              <a:t>Trimmomatic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4D247D-F511-471E-82AA-4B0DFDD6D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269" y="1298686"/>
            <a:ext cx="1851731" cy="54906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94CAA8-5177-4BCD-B638-EC086347A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337" y="1690688"/>
            <a:ext cx="2781688" cy="417253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3675A19-7A71-4673-9735-14A1B611842C}"/>
              </a:ext>
            </a:extLst>
          </p:cNvPr>
          <p:cNvSpPr/>
          <p:nvPr/>
        </p:nvSpPr>
        <p:spPr>
          <a:xfrm>
            <a:off x="4133437" y="2944572"/>
            <a:ext cx="2062264" cy="619023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CACF65-8C7A-485D-8D33-6E967F1A37D1}"/>
              </a:ext>
            </a:extLst>
          </p:cNvPr>
          <p:cNvSpPr/>
          <p:nvPr/>
        </p:nvSpPr>
        <p:spPr>
          <a:xfrm>
            <a:off x="8947447" y="3016252"/>
            <a:ext cx="812578" cy="547344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E1E0EE-D4B0-4AE2-82F2-3825BA68D2C8}"/>
              </a:ext>
            </a:extLst>
          </p:cNvPr>
          <p:cNvSpPr txBox="1"/>
          <p:nvPr/>
        </p:nvSpPr>
        <p:spPr>
          <a:xfrm>
            <a:off x="1971472" y="2932697"/>
            <a:ext cx="2062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Examine </a:t>
            </a:r>
            <a:r>
              <a:rPr lang="en-US" b="1" dirty="0" err="1"/>
              <a:t>FastQC</a:t>
            </a:r>
            <a:r>
              <a:rPr lang="en-US" b="1" dirty="0"/>
              <a:t> </a:t>
            </a:r>
            <a:r>
              <a:rPr lang="en-US" dirty="0"/>
              <a:t>results as in step 2:</a:t>
            </a:r>
          </a:p>
        </p:txBody>
      </p:sp>
    </p:spTree>
    <p:extLst>
      <p:ext uri="{BB962C8B-B14F-4D97-AF65-F5344CB8AC3E}">
        <p14:creationId xmlns:p14="http://schemas.microsoft.com/office/powerpoint/2010/main" val="1868271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A32F4-04F0-460F-B8ED-7BD8CEF78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Clean reads with </a:t>
            </a:r>
            <a:r>
              <a:rPr lang="en-US" dirty="0" err="1"/>
              <a:t>Trimmomatic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21431B-6DFA-4517-A037-7F08041C5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697988" cy="43049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9475B3-860A-40C4-9E36-85396A631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197" y="1969073"/>
            <a:ext cx="4818273" cy="37481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628867A-81E1-47D9-A1ED-EEAA5E51C1F0}"/>
              </a:ext>
            </a:extLst>
          </p:cNvPr>
          <p:cNvSpPr/>
          <p:nvPr/>
        </p:nvSpPr>
        <p:spPr>
          <a:xfrm>
            <a:off x="838199" y="1546789"/>
            <a:ext cx="1434981" cy="2828658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F9B9CC-2726-48A2-B484-FE426AD33DAF}"/>
              </a:ext>
            </a:extLst>
          </p:cNvPr>
          <p:cNvSpPr/>
          <p:nvPr/>
        </p:nvSpPr>
        <p:spPr>
          <a:xfrm>
            <a:off x="6408632" y="1969073"/>
            <a:ext cx="2624273" cy="423749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5883CE-7B7D-4003-B477-4D9CCE8CF9EA}"/>
              </a:ext>
            </a:extLst>
          </p:cNvPr>
          <p:cNvSpPr txBox="1"/>
          <p:nvPr/>
        </p:nvSpPr>
        <p:spPr>
          <a:xfrm>
            <a:off x="6906366" y="5702580"/>
            <a:ext cx="4028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the sequence length distribution make sense for </a:t>
            </a:r>
            <a:r>
              <a:rPr lang="en-US" b="1" dirty="0"/>
              <a:t>miRNAs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34564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93DF9-3081-4B3D-AB6A-DFF981F4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Align to reference genome with Bowtie2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E68FD3-C934-4AC5-9DDA-925D82104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21" y="1804897"/>
            <a:ext cx="2791215" cy="3896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4BA9B3-9F94-4353-A44E-8173CB416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366" y="1479834"/>
            <a:ext cx="4541379" cy="48773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C4B94DC-7947-4271-90C6-C78D3FC82D8C}"/>
              </a:ext>
            </a:extLst>
          </p:cNvPr>
          <p:cNvSpPr/>
          <p:nvPr/>
        </p:nvSpPr>
        <p:spPr>
          <a:xfrm>
            <a:off x="630904" y="4711381"/>
            <a:ext cx="3069632" cy="660164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F79846-692F-4819-A88D-C7233C1A3D3C}"/>
              </a:ext>
            </a:extLst>
          </p:cNvPr>
          <p:cNvSpPr/>
          <p:nvPr/>
        </p:nvSpPr>
        <p:spPr>
          <a:xfrm>
            <a:off x="3978953" y="2515143"/>
            <a:ext cx="4732653" cy="546931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D7AB20-CB50-437A-9F96-304FEFB7EC2D}"/>
              </a:ext>
            </a:extLst>
          </p:cNvPr>
          <p:cNvSpPr/>
          <p:nvPr/>
        </p:nvSpPr>
        <p:spPr>
          <a:xfrm>
            <a:off x="3978953" y="4259561"/>
            <a:ext cx="4732653" cy="953049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B2EEF0-F3C5-4950-AF49-082220A64FD2}"/>
              </a:ext>
            </a:extLst>
          </p:cNvPr>
          <p:cNvSpPr txBox="1"/>
          <p:nvPr/>
        </p:nvSpPr>
        <p:spPr>
          <a:xfrm>
            <a:off x="8927575" y="2374960"/>
            <a:ext cx="32051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“</a:t>
            </a:r>
            <a:r>
              <a:rPr lang="en-US" b="1" dirty="0"/>
              <a:t>dataset collection</a:t>
            </a:r>
            <a:r>
              <a:rPr lang="en-US" dirty="0"/>
              <a:t>” Icon</a:t>
            </a:r>
          </a:p>
          <a:p>
            <a:r>
              <a:rPr lang="en-US" dirty="0"/>
              <a:t>Then select “</a:t>
            </a:r>
            <a:r>
              <a:rPr lang="en-US" b="1" dirty="0" err="1"/>
              <a:t>Trimmomatic</a:t>
            </a:r>
            <a:r>
              <a:rPr lang="en-US" b="1" dirty="0"/>
              <a:t> across collection…</a:t>
            </a:r>
            <a:r>
              <a:rPr lang="en-US" dirty="0"/>
              <a:t>” from drop-down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DC7E4C-900C-4B45-9A38-3F8615FDF0B7}"/>
              </a:ext>
            </a:extLst>
          </p:cNvPr>
          <p:cNvSpPr txBox="1"/>
          <p:nvPr/>
        </p:nvSpPr>
        <p:spPr>
          <a:xfrm>
            <a:off x="8927575" y="4196947"/>
            <a:ext cx="27221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“</a:t>
            </a:r>
            <a:r>
              <a:rPr lang="en-US" b="1" dirty="0"/>
              <a:t>Built in genome index</a:t>
            </a:r>
            <a:r>
              <a:rPr lang="en-US" dirty="0"/>
              <a:t>” and choose </a:t>
            </a:r>
            <a:r>
              <a:rPr lang="en-US" b="1" dirty="0"/>
              <a:t>Human genome </a:t>
            </a:r>
            <a:r>
              <a:rPr lang="en-US" dirty="0"/>
              <a:t>from dropdown</a:t>
            </a:r>
          </a:p>
          <a:p>
            <a:r>
              <a:rPr lang="en-US" i="1" dirty="0"/>
              <a:t>**Note, we are using human genome, because elk annotation is not available</a:t>
            </a:r>
          </a:p>
        </p:txBody>
      </p:sp>
    </p:spTree>
    <p:extLst>
      <p:ext uri="{BB962C8B-B14F-4D97-AF65-F5344CB8AC3E}">
        <p14:creationId xmlns:p14="http://schemas.microsoft.com/office/powerpoint/2010/main" val="2432068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C1096-FC2E-4EA7-985E-1A03A0D31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Align to reference genome with Bowtie2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F89B2A-F343-4D78-8C3E-6492F1FCD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1347"/>
            <a:ext cx="2624144" cy="46756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3FF809-D874-4DC3-80E1-760FFAB40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832" y="1461151"/>
            <a:ext cx="2265494" cy="49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5F7C87-3A04-4A08-868A-557410C40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976" y="1375693"/>
            <a:ext cx="2695951" cy="48012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6BD34E-D6E7-4792-B768-A79891DEE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8191" y="1985272"/>
            <a:ext cx="3057952" cy="97168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47086D8-7CE5-4632-9B80-FF5D3EB31A63}"/>
              </a:ext>
            </a:extLst>
          </p:cNvPr>
          <p:cNvSpPr/>
          <p:nvPr/>
        </p:nvSpPr>
        <p:spPr>
          <a:xfrm>
            <a:off x="545389" y="4332717"/>
            <a:ext cx="3069632" cy="521293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56CA24-6998-4DDB-96C8-40C7A28E7408}"/>
              </a:ext>
            </a:extLst>
          </p:cNvPr>
          <p:cNvSpPr/>
          <p:nvPr/>
        </p:nvSpPr>
        <p:spPr>
          <a:xfrm>
            <a:off x="838200" y="5468939"/>
            <a:ext cx="888050" cy="521293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0B043F-BF3D-4982-BB47-B853D9387947}"/>
              </a:ext>
            </a:extLst>
          </p:cNvPr>
          <p:cNvSpPr/>
          <p:nvPr/>
        </p:nvSpPr>
        <p:spPr>
          <a:xfrm>
            <a:off x="3907832" y="3194615"/>
            <a:ext cx="2407608" cy="736450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8E2DEE-764B-454F-9F35-56BFF0D4416D}"/>
              </a:ext>
            </a:extLst>
          </p:cNvPr>
          <p:cNvSpPr/>
          <p:nvPr/>
        </p:nvSpPr>
        <p:spPr>
          <a:xfrm>
            <a:off x="8208176" y="3258972"/>
            <a:ext cx="1019751" cy="736450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86AD0E-7432-481D-AE4A-93E110EA406C}"/>
              </a:ext>
            </a:extLst>
          </p:cNvPr>
          <p:cNvSpPr/>
          <p:nvPr/>
        </p:nvSpPr>
        <p:spPr>
          <a:xfrm>
            <a:off x="8808191" y="1985272"/>
            <a:ext cx="3057952" cy="1003998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EBAC84-3895-4101-87F5-5E520813627C}"/>
              </a:ext>
            </a:extLst>
          </p:cNvPr>
          <p:cNvSpPr txBox="1"/>
          <p:nvPr/>
        </p:nvSpPr>
        <p:spPr>
          <a:xfrm>
            <a:off x="9308797" y="3073476"/>
            <a:ext cx="26959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View </a:t>
            </a:r>
            <a:r>
              <a:rPr lang="en-US" b="1" dirty="0"/>
              <a:t>mapping statistics</a:t>
            </a:r>
            <a:r>
              <a:rPr lang="en-US" dirty="0"/>
              <a:t>… notice that there is a high level of multi-mapped reads</a:t>
            </a:r>
          </a:p>
          <a:p>
            <a:r>
              <a:rPr lang="en-US" i="1" dirty="0"/>
              <a:t>(Does this make sense for miRNAs?)</a:t>
            </a:r>
          </a:p>
        </p:txBody>
      </p:sp>
    </p:spTree>
    <p:extLst>
      <p:ext uri="{BB962C8B-B14F-4D97-AF65-F5344CB8AC3E}">
        <p14:creationId xmlns:p14="http://schemas.microsoft.com/office/powerpoint/2010/main" val="36876678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00B36-FA1A-4262-A8A9-8A3DF5AF7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Align to reference genome with Bowtie2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5229D6-DAAC-4B34-9E59-AE7D2B10D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94" y="1820253"/>
            <a:ext cx="2563848" cy="48447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571C3B-9E88-4E9A-974E-EEB795360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097" y="1820253"/>
            <a:ext cx="2734057" cy="42773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AE6219-2DAF-41FB-BD38-89BB96F98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366" y="4463402"/>
            <a:ext cx="8178553" cy="22870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3F1DAFA-17FF-424D-BEFA-707DCEBED0DD}"/>
              </a:ext>
            </a:extLst>
          </p:cNvPr>
          <p:cNvSpPr/>
          <p:nvPr/>
        </p:nvSpPr>
        <p:spPr>
          <a:xfrm>
            <a:off x="453944" y="4313489"/>
            <a:ext cx="2563848" cy="660164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A85C26-8425-4067-8DED-A0EBBF8E1804}"/>
              </a:ext>
            </a:extLst>
          </p:cNvPr>
          <p:cNvSpPr/>
          <p:nvPr/>
        </p:nvSpPr>
        <p:spPr>
          <a:xfrm>
            <a:off x="5537675" y="3628832"/>
            <a:ext cx="802479" cy="660164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8A188C-5098-4282-A3AA-995206B7BD64}"/>
              </a:ext>
            </a:extLst>
          </p:cNvPr>
          <p:cNvSpPr/>
          <p:nvPr/>
        </p:nvSpPr>
        <p:spPr>
          <a:xfrm>
            <a:off x="3329997" y="4463402"/>
            <a:ext cx="8249554" cy="2287038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77AAF6-88A3-460F-8F1D-687A14B05E21}"/>
              </a:ext>
            </a:extLst>
          </p:cNvPr>
          <p:cNvSpPr txBox="1"/>
          <p:nvPr/>
        </p:nvSpPr>
        <p:spPr>
          <a:xfrm>
            <a:off x="6616254" y="3774248"/>
            <a:ext cx="370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View alignment file in “BAM” format</a:t>
            </a:r>
          </a:p>
        </p:txBody>
      </p:sp>
    </p:spTree>
    <p:extLst>
      <p:ext uri="{BB962C8B-B14F-4D97-AF65-F5344CB8AC3E}">
        <p14:creationId xmlns:p14="http://schemas.microsoft.com/office/powerpoint/2010/main" val="898262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52D3B-F316-438F-8150-BA2E1C80D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Map and count miRNA reads with </a:t>
            </a:r>
            <a:r>
              <a:rPr lang="en-US" dirty="0" err="1"/>
              <a:t>FeatureCounts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E68EFE-433D-4AFC-A668-ABFCECA831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2889" y="1690313"/>
            <a:ext cx="7060962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2AD545-42A3-4CA5-9ACD-32F81266D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124" y="1690313"/>
            <a:ext cx="2226842" cy="42681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C05C3A-E706-486E-86D4-29CA5D44648C}"/>
              </a:ext>
            </a:extLst>
          </p:cNvPr>
          <p:cNvSpPr/>
          <p:nvPr/>
        </p:nvSpPr>
        <p:spPr>
          <a:xfrm>
            <a:off x="1197124" y="5711569"/>
            <a:ext cx="2226842" cy="246859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057174-3DF5-473B-8B3E-CCDA2968F3FB}"/>
              </a:ext>
            </a:extLst>
          </p:cNvPr>
          <p:cNvSpPr/>
          <p:nvPr/>
        </p:nvSpPr>
        <p:spPr>
          <a:xfrm>
            <a:off x="3869157" y="3646314"/>
            <a:ext cx="3411859" cy="310389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6F1B25-EF2C-41BF-AA35-3FC494E7E9D8}"/>
              </a:ext>
            </a:extLst>
          </p:cNvPr>
          <p:cNvSpPr/>
          <p:nvPr/>
        </p:nvSpPr>
        <p:spPr>
          <a:xfrm>
            <a:off x="7580120" y="5556374"/>
            <a:ext cx="1290415" cy="310389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C2A030-1159-4BAE-88AD-57886A59E022}"/>
              </a:ext>
            </a:extLst>
          </p:cNvPr>
          <p:cNvSpPr/>
          <p:nvPr/>
        </p:nvSpPr>
        <p:spPr>
          <a:xfrm>
            <a:off x="9704462" y="5494946"/>
            <a:ext cx="738500" cy="463482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DD5737-62ED-443C-9CD6-0EBA263C5BA3}"/>
              </a:ext>
            </a:extLst>
          </p:cNvPr>
          <p:cNvSpPr txBox="1"/>
          <p:nvPr/>
        </p:nvSpPr>
        <p:spPr>
          <a:xfrm>
            <a:off x="1197124" y="6123543"/>
            <a:ext cx="460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Upload </a:t>
            </a:r>
            <a:r>
              <a:rPr lang="en-US" b="1" dirty="0"/>
              <a:t>reference annotation </a:t>
            </a:r>
            <a:r>
              <a:rPr lang="en-US" dirty="0"/>
              <a:t>file in GFF format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DF00A4-D2BD-46EB-A986-B4DFD5EAC4DA}"/>
              </a:ext>
            </a:extLst>
          </p:cNvPr>
          <p:cNvSpPr txBox="1"/>
          <p:nvPr/>
        </p:nvSpPr>
        <p:spPr>
          <a:xfrm>
            <a:off x="4018354" y="4247449"/>
            <a:ext cx="5686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Copy/paste the following URL</a:t>
            </a:r>
            <a:r>
              <a:rPr lang="en-US" dirty="0"/>
              <a:t>:</a:t>
            </a:r>
          </a:p>
          <a:p>
            <a:r>
              <a:rPr lang="en-US" dirty="0">
                <a:hlinkClick r:id="rId4"/>
              </a:rPr>
              <a:t>https://www.mirbase.org/ftp/CURRENT/genomes/hsa.gff3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77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3DBB1-C4E8-4FC5-9CB2-C12EF1694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generation sequencing (NGS)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2212A-5BFB-41B2-B3D7-D2FD69C0E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Allows for high-throughput sequencing of DNA or RNA</a:t>
            </a:r>
          </a:p>
          <a:p>
            <a:r>
              <a:rPr lang="en-US" dirty="0"/>
              <a:t>Sequencing of RNA can be used to measure gene expression</a:t>
            </a:r>
          </a:p>
          <a:p>
            <a:r>
              <a:rPr lang="en-US" dirty="0"/>
              <a:t>Can also measure abundance of miRNAs through small-RNA sequencing</a:t>
            </a:r>
          </a:p>
          <a:p>
            <a:r>
              <a:rPr lang="en-US" b="1" dirty="0"/>
              <a:t>Why sequence miRNAs? </a:t>
            </a:r>
          </a:p>
          <a:p>
            <a:pPr lvl="1"/>
            <a:r>
              <a:rPr lang="en-US" dirty="0"/>
              <a:t>Global identification of miRNAs with altered abundance</a:t>
            </a:r>
          </a:p>
          <a:p>
            <a:pPr lvl="1"/>
            <a:r>
              <a:rPr lang="en-US" dirty="0"/>
              <a:t>Biomarker discovery</a:t>
            </a:r>
          </a:p>
          <a:p>
            <a:pPr lvl="1"/>
            <a:r>
              <a:rPr lang="en-US" dirty="0"/>
              <a:t>Combine with mRNA seq for miRNA-target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8023449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6C459-7C24-4B3C-A599-93AEA069E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Map and count miRNA reads with </a:t>
            </a:r>
            <a:r>
              <a:rPr lang="en-US" dirty="0" err="1"/>
              <a:t>FeatureCounts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CD17B9-936A-456F-BE1F-D1110E6C56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0443" y="1782816"/>
            <a:ext cx="1654948" cy="438739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EA5118-4B86-413A-9E9F-244CF3676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764" y="1690688"/>
            <a:ext cx="6756582" cy="47070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DA5F330-5CF1-4CB7-9436-74CBD791CD33}"/>
              </a:ext>
            </a:extLst>
          </p:cNvPr>
          <p:cNvSpPr/>
          <p:nvPr/>
        </p:nvSpPr>
        <p:spPr>
          <a:xfrm>
            <a:off x="1247686" y="2931207"/>
            <a:ext cx="1820254" cy="2529556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701569-993F-418A-A0CC-97672C0016D4}"/>
              </a:ext>
            </a:extLst>
          </p:cNvPr>
          <p:cNvSpPr txBox="1"/>
          <p:nvPr/>
        </p:nvSpPr>
        <p:spPr>
          <a:xfrm>
            <a:off x="3488503" y="6397701"/>
            <a:ext cx="3373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View annotation file in GFF format</a:t>
            </a:r>
          </a:p>
        </p:txBody>
      </p:sp>
    </p:spTree>
    <p:extLst>
      <p:ext uri="{BB962C8B-B14F-4D97-AF65-F5344CB8AC3E}">
        <p14:creationId xmlns:p14="http://schemas.microsoft.com/office/powerpoint/2010/main" val="22594693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B37FF-C63F-449A-A35E-9285D407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Map and count miRNA reads with </a:t>
            </a:r>
            <a:r>
              <a:rPr lang="en-US" dirty="0" err="1"/>
              <a:t>FeatureCounts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2E3BFD-6686-4096-B7B1-85839B826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044" y="2634265"/>
            <a:ext cx="2772162" cy="2734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7753ED-D245-49FA-9661-17AB3F838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384" y="1602061"/>
            <a:ext cx="4134567" cy="479846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200C0F3-4F1A-4525-B4CB-33EDC19ABE6C}"/>
              </a:ext>
            </a:extLst>
          </p:cNvPr>
          <p:cNvSpPr/>
          <p:nvPr/>
        </p:nvSpPr>
        <p:spPr>
          <a:xfrm>
            <a:off x="881641" y="4065659"/>
            <a:ext cx="2891565" cy="865263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B1B986-F8F2-4D51-9458-C33CBD376F70}"/>
              </a:ext>
            </a:extLst>
          </p:cNvPr>
          <p:cNvSpPr/>
          <p:nvPr/>
        </p:nvSpPr>
        <p:spPr>
          <a:xfrm>
            <a:off x="4440384" y="2076627"/>
            <a:ext cx="4207960" cy="666573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055DBD-327E-445F-AC52-E9E743A41ED0}"/>
              </a:ext>
            </a:extLst>
          </p:cNvPr>
          <p:cNvSpPr/>
          <p:nvPr/>
        </p:nvSpPr>
        <p:spPr>
          <a:xfrm>
            <a:off x="4440384" y="3283445"/>
            <a:ext cx="4207960" cy="1288555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2A2E8C-8013-4644-A0BC-CF54AB9D0839}"/>
              </a:ext>
            </a:extLst>
          </p:cNvPr>
          <p:cNvSpPr txBox="1"/>
          <p:nvPr/>
        </p:nvSpPr>
        <p:spPr>
          <a:xfrm>
            <a:off x="8796946" y="1886902"/>
            <a:ext cx="3205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“</a:t>
            </a:r>
            <a:r>
              <a:rPr lang="en-US" b="1" dirty="0"/>
              <a:t>dataset collection</a:t>
            </a:r>
            <a:r>
              <a:rPr lang="en-US" dirty="0"/>
              <a:t>” Icon</a:t>
            </a:r>
          </a:p>
          <a:p>
            <a:r>
              <a:rPr lang="en-US" dirty="0"/>
              <a:t>Then select “</a:t>
            </a:r>
            <a:r>
              <a:rPr lang="en-US" b="1" dirty="0"/>
              <a:t>Bowtie2 on collection…</a:t>
            </a:r>
            <a:r>
              <a:rPr lang="en-US" dirty="0"/>
              <a:t>” from drop-down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ACBFAA-FF35-4EFC-887A-8D4EA5D32CB7}"/>
              </a:ext>
            </a:extLst>
          </p:cNvPr>
          <p:cNvSpPr txBox="1"/>
          <p:nvPr/>
        </p:nvSpPr>
        <p:spPr>
          <a:xfrm>
            <a:off x="8796946" y="3429000"/>
            <a:ext cx="2513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“in your history” </a:t>
            </a:r>
          </a:p>
          <a:p>
            <a:r>
              <a:rPr lang="en-US" dirty="0"/>
              <a:t>Then select </a:t>
            </a:r>
            <a:r>
              <a:rPr lang="en-US" b="1" dirty="0"/>
              <a:t>miRbase GFF file</a:t>
            </a:r>
            <a:r>
              <a:rPr lang="en-US" dirty="0"/>
              <a:t> from drop-down</a:t>
            </a:r>
          </a:p>
        </p:txBody>
      </p:sp>
    </p:spTree>
    <p:extLst>
      <p:ext uri="{BB962C8B-B14F-4D97-AF65-F5344CB8AC3E}">
        <p14:creationId xmlns:p14="http://schemas.microsoft.com/office/powerpoint/2010/main" val="35191990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6E7A1-9D92-4F3E-B952-C16F0268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1856"/>
          </a:xfrm>
        </p:spPr>
        <p:txBody>
          <a:bodyPr>
            <a:normAutofit fontScale="90000"/>
          </a:bodyPr>
          <a:lstStyle/>
          <a:p>
            <a:r>
              <a:rPr lang="en-US" dirty="0"/>
              <a:t>Step 6: Map and count miRNA reads with </a:t>
            </a:r>
            <a:r>
              <a:rPr lang="en-US" dirty="0" err="1"/>
              <a:t>FeatureCounts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D521AE-5C87-4402-AA4C-B07D895F8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628" y="1410056"/>
            <a:ext cx="2403078" cy="52855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1D567CA-EC2E-4339-A87A-A983FF388303}"/>
              </a:ext>
            </a:extLst>
          </p:cNvPr>
          <p:cNvSpPr/>
          <p:nvPr/>
        </p:nvSpPr>
        <p:spPr>
          <a:xfrm>
            <a:off x="1759626" y="1991169"/>
            <a:ext cx="2403079" cy="444381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F8CA01-611B-4B2F-B204-E29DE7F3A425}"/>
              </a:ext>
            </a:extLst>
          </p:cNvPr>
          <p:cNvSpPr/>
          <p:nvPr/>
        </p:nvSpPr>
        <p:spPr>
          <a:xfrm>
            <a:off x="1759625" y="2541309"/>
            <a:ext cx="2403079" cy="444381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DD5942-DE47-430F-A187-CC21C127F55E}"/>
              </a:ext>
            </a:extLst>
          </p:cNvPr>
          <p:cNvSpPr/>
          <p:nvPr/>
        </p:nvSpPr>
        <p:spPr>
          <a:xfrm>
            <a:off x="1759625" y="4262223"/>
            <a:ext cx="2403079" cy="444381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DA6AF6-44F0-4BC4-8EE2-66357CA5C02D}"/>
              </a:ext>
            </a:extLst>
          </p:cNvPr>
          <p:cNvSpPr/>
          <p:nvPr/>
        </p:nvSpPr>
        <p:spPr>
          <a:xfrm>
            <a:off x="1759625" y="4863638"/>
            <a:ext cx="2403079" cy="444381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B91A18-B0E8-4398-9A44-D3A583378CD2}"/>
              </a:ext>
            </a:extLst>
          </p:cNvPr>
          <p:cNvSpPr/>
          <p:nvPr/>
        </p:nvSpPr>
        <p:spPr>
          <a:xfrm>
            <a:off x="1759624" y="6048494"/>
            <a:ext cx="2403079" cy="514676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6F1C1D-9A3A-42A0-806A-CB9B4F7BBDCD}"/>
              </a:ext>
            </a:extLst>
          </p:cNvPr>
          <p:cNvSpPr txBox="1"/>
          <p:nvPr/>
        </p:nvSpPr>
        <p:spPr>
          <a:xfrm>
            <a:off x="4128540" y="1994362"/>
            <a:ext cx="362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GFF feature type to “</a:t>
            </a:r>
            <a:r>
              <a:rPr lang="en-US" b="1" dirty="0"/>
              <a:t>miRNA</a:t>
            </a:r>
            <a:r>
              <a:rPr lang="en-US" dirty="0"/>
              <a:t>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B62B60-C6C8-4827-9F23-F10599CABC03}"/>
              </a:ext>
            </a:extLst>
          </p:cNvPr>
          <p:cNvSpPr txBox="1"/>
          <p:nvPr/>
        </p:nvSpPr>
        <p:spPr>
          <a:xfrm>
            <a:off x="4128540" y="2607123"/>
            <a:ext cx="3770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GFF gene identifier to “</a:t>
            </a:r>
            <a:r>
              <a:rPr lang="en-US" b="1" dirty="0"/>
              <a:t>Name</a:t>
            </a:r>
            <a:r>
              <a:rPr lang="en-US" dirty="0"/>
              <a:t>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5518BD-5625-4F65-BC8E-82B2756EA9BF}"/>
              </a:ext>
            </a:extLst>
          </p:cNvPr>
          <p:cNvSpPr txBox="1"/>
          <p:nvPr/>
        </p:nvSpPr>
        <p:spPr>
          <a:xfrm>
            <a:off x="4162703" y="4306242"/>
            <a:ext cx="488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strand specificity to “</a:t>
            </a:r>
            <a:r>
              <a:rPr lang="en-US" b="1" dirty="0"/>
              <a:t>Stranded (forwards)</a:t>
            </a:r>
            <a:r>
              <a:rPr lang="en-US" dirty="0"/>
              <a:t>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A01A14-5F60-492E-88FA-837576A6614B}"/>
              </a:ext>
            </a:extLst>
          </p:cNvPr>
          <p:cNvSpPr txBox="1"/>
          <p:nvPr/>
        </p:nvSpPr>
        <p:spPr>
          <a:xfrm>
            <a:off x="4162703" y="4892175"/>
            <a:ext cx="3558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Enable </a:t>
            </a:r>
            <a:r>
              <a:rPr lang="en-US" b="1" dirty="0"/>
              <a:t>multi-mapped </a:t>
            </a:r>
            <a:r>
              <a:rPr lang="en-US" dirty="0"/>
              <a:t>read counting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A3E2F5-4654-481D-84F1-FDDCF6DC64D4}"/>
              </a:ext>
            </a:extLst>
          </p:cNvPr>
          <p:cNvSpPr txBox="1"/>
          <p:nvPr/>
        </p:nvSpPr>
        <p:spPr>
          <a:xfrm>
            <a:off x="4162703" y="5975695"/>
            <a:ext cx="6130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 minimum read quality to 0</a:t>
            </a:r>
          </a:p>
          <a:p>
            <a:r>
              <a:rPr lang="en-US" i="1" dirty="0"/>
              <a:t>(This is because of how bowtie2 deals with multi-mapped read)</a:t>
            </a:r>
          </a:p>
        </p:txBody>
      </p:sp>
    </p:spTree>
    <p:extLst>
      <p:ext uri="{BB962C8B-B14F-4D97-AF65-F5344CB8AC3E}">
        <p14:creationId xmlns:p14="http://schemas.microsoft.com/office/powerpoint/2010/main" val="2598307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6E7A1-9D92-4F3E-B952-C16F02683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Map and count miRNA reads with </a:t>
            </a:r>
            <a:r>
              <a:rPr lang="en-US" dirty="0" err="1"/>
              <a:t>FeatureCounts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B97C902-EDAB-4DD3-BC1C-520208D49F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2296" y="1964153"/>
            <a:ext cx="2276208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6FF23E-8E09-428C-90F9-458F8FFFB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338" y="2435551"/>
            <a:ext cx="2082771" cy="159878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5AA57F2-CCC4-4C83-B866-13ED73F54A2D}"/>
              </a:ext>
            </a:extLst>
          </p:cNvPr>
          <p:cNvSpPr/>
          <p:nvPr/>
        </p:nvSpPr>
        <p:spPr>
          <a:xfrm>
            <a:off x="3347191" y="3519660"/>
            <a:ext cx="677878" cy="514676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F94BB1-8E1F-4062-806E-ED9DEA83B7AE}"/>
              </a:ext>
            </a:extLst>
          </p:cNvPr>
          <p:cNvSpPr/>
          <p:nvPr/>
        </p:nvSpPr>
        <p:spPr>
          <a:xfrm>
            <a:off x="5859569" y="3621793"/>
            <a:ext cx="2403079" cy="1515310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171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88706-1FB3-45B7-95ED-A8DEFEF1D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Map and count miRNA reads with </a:t>
            </a:r>
            <a:r>
              <a:rPr lang="en-US" dirty="0" err="1"/>
              <a:t>FeatureCounts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2E0699-D620-4A7D-9E6E-AD1D127DF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688" y="1690688"/>
            <a:ext cx="2753109" cy="44964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5DD035-9437-4FFD-BBD1-14C8BACB2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920" y="1690688"/>
            <a:ext cx="3572374" cy="3581900"/>
          </a:xfrm>
          <a:prstGeom prst="rect">
            <a:avLst/>
          </a:prstGeom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96A23AFA-58DB-4490-BEDA-440600DDE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357" y="1690688"/>
            <a:ext cx="2276208" cy="43513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009D78-64DC-4C48-B8E1-A621181F37CF}"/>
              </a:ext>
            </a:extLst>
          </p:cNvPr>
          <p:cNvSpPr/>
          <p:nvPr/>
        </p:nvSpPr>
        <p:spPr>
          <a:xfrm>
            <a:off x="1441357" y="3429000"/>
            <a:ext cx="2395706" cy="660164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8476C6-D9F2-4477-90E9-81AE5830B432}"/>
              </a:ext>
            </a:extLst>
          </p:cNvPr>
          <p:cNvSpPr/>
          <p:nvPr/>
        </p:nvSpPr>
        <p:spPr>
          <a:xfrm>
            <a:off x="5802594" y="3609531"/>
            <a:ext cx="969204" cy="660164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EA36B0-D18E-4A60-A17B-B6C7CBB61808}"/>
              </a:ext>
            </a:extLst>
          </p:cNvPr>
          <p:cNvSpPr/>
          <p:nvPr/>
        </p:nvSpPr>
        <p:spPr>
          <a:xfrm>
            <a:off x="7072919" y="1659862"/>
            <a:ext cx="3677724" cy="3416339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EF62D1-8DE9-43EB-BA28-C5D9C635F10A}"/>
              </a:ext>
            </a:extLst>
          </p:cNvPr>
          <p:cNvSpPr txBox="1"/>
          <p:nvPr/>
        </p:nvSpPr>
        <p:spPr>
          <a:xfrm>
            <a:off x="7072919" y="5272588"/>
            <a:ext cx="2709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Examine mapping statistics</a:t>
            </a:r>
          </a:p>
        </p:txBody>
      </p:sp>
    </p:spTree>
    <p:extLst>
      <p:ext uri="{BB962C8B-B14F-4D97-AF65-F5344CB8AC3E}">
        <p14:creationId xmlns:p14="http://schemas.microsoft.com/office/powerpoint/2010/main" val="22765225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A13F2-09D2-4201-B266-359457C16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Map and count miRNA reads with </a:t>
            </a:r>
            <a:r>
              <a:rPr lang="en-US" dirty="0" err="1"/>
              <a:t>FeatureCounts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10E8757-0E98-4D16-94EA-5EC65421E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2659" y="1690688"/>
            <a:ext cx="2003708" cy="43513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1BF2E8-A279-4FBC-8DC5-AAD7B22A9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150" y="1690688"/>
            <a:ext cx="2810267" cy="4220164"/>
          </a:xfrm>
          <a:prstGeom prst="rect">
            <a:avLst/>
          </a:prstGeom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93A1AB49-A21A-409A-8961-933416249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651" y="1763299"/>
            <a:ext cx="2276208" cy="43513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BEA1674-B3EE-4D22-8EDB-98712692F4C9}"/>
              </a:ext>
            </a:extLst>
          </p:cNvPr>
          <p:cNvSpPr/>
          <p:nvPr/>
        </p:nvSpPr>
        <p:spPr>
          <a:xfrm>
            <a:off x="1086651" y="4116934"/>
            <a:ext cx="2276208" cy="779805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D9E477-C7AF-4112-8E63-583A538FCDD8}"/>
              </a:ext>
            </a:extLst>
          </p:cNvPr>
          <p:cNvSpPr/>
          <p:nvPr/>
        </p:nvSpPr>
        <p:spPr>
          <a:xfrm>
            <a:off x="5623043" y="3381666"/>
            <a:ext cx="1034374" cy="779805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7DE9BF-09A7-48BB-B9B1-911F58A81ED3}"/>
              </a:ext>
            </a:extLst>
          </p:cNvPr>
          <p:cNvSpPr/>
          <p:nvPr/>
        </p:nvSpPr>
        <p:spPr>
          <a:xfrm>
            <a:off x="7630139" y="1690688"/>
            <a:ext cx="2137704" cy="4351338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A60E58-20EC-49B2-A413-5006F072B660}"/>
              </a:ext>
            </a:extLst>
          </p:cNvPr>
          <p:cNvSpPr txBox="1"/>
          <p:nvPr/>
        </p:nvSpPr>
        <p:spPr>
          <a:xfrm>
            <a:off x="7589861" y="6114637"/>
            <a:ext cx="24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Examine read count files</a:t>
            </a:r>
          </a:p>
        </p:txBody>
      </p:sp>
    </p:spTree>
    <p:extLst>
      <p:ext uri="{BB962C8B-B14F-4D97-AF65-F5344CB8AC3E}">
        <p14:creationId xmlns:p14="http://schemas.microsoft.com/office/powerpoint/2010/main" val="33344314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2B5FD-5AA6-4EBE-B061-9D904E18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Download read count files for further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A96A3-04ED-4868-98F0-FBB12D5A3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764" y="1890226"/>
            <a:ext cx="2848373" cy="4410691"/>
          </a:xfrm>
          <a:prstGeom prst="rect">
            <a:avLst/>
          </a:prstGeom>
        </p:spPr>
      </p:pic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FFF5A0DC-7696-4CD3-8A3F-0786A1285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90226"/>
            <a:ext cx="2276208" cy="43513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7BD696-FF35-47EA-B819-18DA376A7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325" y="2260254"/>
            <a:ext cx="4560753" cy="10639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7D967F0-1871-49B4-8CB6-D037127245E6}"/>
              </a:ext>
            </a:extLst>
          </p:cNvPr>
          <p:cNvSpPr/>
          <p:nvPr/>
        </p:nvSpPr>
        <p:spPr>
          <a:xfrm>
            <a:off x="838200" y="4287851"/>
            <a:ext cx="2352376" cy="660164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9F4283-E23B-4CAA-9E11-84A32AA8E32E}"/>
              </a:ext>
            </a:extLst>
          </p:cNvPr>
          <p:cNvSpPr/>
          <p:nvPr/>
        </p:nvSpPr>
        <p:spPr>
          <a:xfrm>
            <a:off x="4725823" y="2965391"/>
            <a:ext cx="1572313" cy="717627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322D77-7F92-4DB0-859B-16F916A0C7CF}"/>
              </a:ext>
            </a:extLst>
          </p:cNvPr>
          <p:cNvSpPr/>
          <p:nvPr/>
        </p:nvSpPr>
        <p:spPr>
          <a:xfrm>
            <a:off x="6477713" y="2743200"/>
            <a:ext cx="1760434" cy="717387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490873-ABD4-4453-B64A-8EF4D33D0862}"/>
              </a:ext>
            </a:extLst>
          </p:cNvPr>
          <p:cNvSpPr txBox="1"/>
          <p:nvPr/>
        </p:nvSpPr>
        <p:spPr>
          <a:xfrm>
            <a:off x="6477713" y="3574201"/>
            <a:ext cx="4751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Download and unzip/extract raw read count files</a:t>
            </a:r>
          </a:p>
        </p:txBody>
      </p:sp>
    </p:spTree>
    <p:extLst>
      <p:ext uri="{BB962C8B-B14F-4D97-AF65-F5344CB8AC3E}">
        <p14:creationId xmlns:p14="http://schemas.microsoft.com/office/powerpoint/2010/main" val="18741379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A6A59-DAB1-4F0C-8E35-29FC7ED91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8: Differential expression analysis with DESeq2 in Galaxy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E95FC5-B8C9-454C-AB57-5DFC071F5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148" y="2487617"/>
            <a:ext cx="5666734" cy="3454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61E82A-E136-471C-99BC-E8E6DC692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26" y="2487617"/>
            <a:ext cx="2838846" cy="31627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6D5CF5-C4C9-45FF-846A-8D340C070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8771" y="2888172"/>
            <a:ext cx="2424605" cy="23616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9AA727B-0B43-499E-BC00-2FC14AEBFBDB}"/>
              </a:ext>
            </a:extLst>
          </p:cNvPr>
          <p:cNvSpPr/>
          <p:nvPr/>
        </p:nvSpPr>
        <p:spPr>
          <a:xfrm>
            <a:off x="352336" y="4833258"/>
            <a:ext cx="2660781" cy="416544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CD3BEC-BDEE-451F-9094-8079986A8A32}"/>
              </a:ext>
            </a:extLst>
          </p:cNvPr>
          <p:cNvSpPr/>
          <p:nvPr/>
        </p:nvSpPr>
        <p:spPr>
          <a:xfrm>
            <a:off x="7344924" y="5442086"/>
            <a:ext cx="552168" cy="416544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B00C74-FF0E-4A54-8BF3-AA4680824B11}"/>
              </a:ext>
            </a:extLst>
          </p:cNvPr>
          <p:cNvSpPr/>
          <p:nvPr/>
        </p:nvSpPr>
        <p:spPr>
          <a:xfrm>
            <a:off x="9238771" y="2888171"/>
            <a:ext cx="2424605" cy="2361629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316C20-734D-4C21-9095-2141AE556590}"/>
              </a:ext>
            </a:extLst>
          </p:cNvPr>
          <p:cNvSpPr txBox="1"/>
          <p:nvPr/>
        </p:nvSpPr>
        <p:spPr>
          <a:xfrm>
            <a:off x="3512148" y="6123543"/>
            <a:ext cx="686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Re-upload raw read count files as individual files, instead of a collection</a:t>
            </a:r>
          </a:p>
        </p:txBody>
      </p:sp>
    </p:spTree>
    <p:extLst>
      <p:ext uri="{BB962C8B-B14F-4D97-AF65-F5344CB8AC3E}">
        <p14:creationId xmlns:p14="http://schemas.microsoft.com/office/powerpoint/2010/main" val="17559717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A6A59-DAB1-4F0C-8E35-29FC7ED91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8: Differential expression analysis with DESeq2 in Galaxy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D2F738-7299-4FDD-9477-B481A5BAE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13" y="2201510"/>
            <a:ext cx="2772162" cy="33437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5C3CA8-8309-44C1-A1D4-B259CD383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050" y="2149267"/>
            <a:ext cx="8238236" cy="38498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039949-796C-46DD-BCDE-A522948B7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80829"/>
            <a:ext cx="1905066" cy="20333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3A4373-0E86-4C43-A39E-B1AED6123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2472" y="4802737"/>
            <a:ext cx="1830548" cy="179477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84028F3-2F73-4B1D-996C-6BB1F7DE86C9}"/>
              </a:ext>
            </a:extLst>
          </p:cNvPr>
          <p:cNvSpPr/>
          <p:nvPr/>
        </p:nvSpPr>
        <p:spPr>
          <a:xfrm>
            <a:off x="547590" y="4343798"/>
            <a:ext cx="2660781" cy="416544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4949E9-D6CC-41AD-B477-2D6E4CE4366A}"/>
              </a:ext>
            </a:extLst>
          </p:cNvPr>
          <p:cNvSpPr/>
          <p:nvPr/>
        </p:nvSpPr>
        <p:spPr>
          <a:xfrm>
            <a:off x="6120900" y="2550308"/>
            <a:ext cx="1905066" cy="2033353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E48A3C-080F-485A-B520-99607B96A2E3}"/>
              </a:ext>
            </a:extLst>
          </p:cNvPr>
          <p:cNvSpPr/>
          <p:nvPr/>
        </p:nvSpPr>
        <p:spPr>
          <a:xfrm>
            <a:off x="5522472" y="4691247"/>
            <a:ext cx="1905067" cy="1906262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0E6A95-65ED-48C5-8028-9477176F0770}"/>
              </a:ext>
            </a:extLst>
          </p:cNvPr>
          <p:cNvSpPr txBox="1"/>
          <p:nvPr/>
        </p:nvSpPr>
        <p:spPr>
          <a:xfrm>
            <a:off x="3474810" y="1802024"/>
            <a:ext cx="2766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Factor Name = </a:t>
            </a:r>
            <a:r>
              <a:rPr lang="en-US" b="1" dirty="0" err="1"/>
              <a:t>CWD_Status</a:t>
            </a:r>
            <a:endParaRPr lang="en-US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4EA409-800F-497A-96D3-0E851621B23E}"/>
              </a:ext>
            </a:extLst>
          </p:cNvPr>
          <p:cNvSpPr/>
          <p:nvPr/>
        </p:nvSpPr>
        <p:spPr>
          <a:xfrm>
            <a:off x="3580556" y="2742361"/>
            <a:ext cx="1905067" cy="416544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6CDF82-0447-4F38-9502-073B78D01972}"/>
              </a:ext>
            </a:extLst>
          </p:cNvPr>
          <p:cNvSpPr txBox="1"/>
          <p:nvPr/>
        </p:nvSpPr>
        <p:spPr>
          <a:xfrm>
            <a:off x="8001066" y="3704875"/>
            <a:ext cx="3058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3 samples are “</a:t>
            </a:r>
            <a:r>
              <a:rPr lang="en-US" b="1" dirty="0"/>
              <a:t>positive</a:t>
            </a:r>
            <a:r>
              <a:rPr lang="en-US" dirty="0"/>
              <a:t>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C532EB-27BA-4246-96D0-BEECB3DAB113}"/>
              </a:ext>
            </a:extLst>
          </p:cNvPr>
          <p:cNvSpPr txBox="1"/>
          <p:nvPr/>
        </p:nvSpPr>
        <p:spPr>
          <a:xfrm>
            <a:off x="7528845" y="6069377"/>
            <a:ext cx="3122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3 samples are “</a:t>
            </a:r>
            <a:r>
              <a:rPr lang="en-US" b="1" dirty="0"/>
              <a:t>negative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414634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A6A59-DAB1-4F0C-8E35-29FC7ED91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8: Differential expression analysis with DESeq2 in Galaxy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218E43-F3A4-4F88-80BE-852295EF4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189" y="2068082"/>
            <a:ext cx="5305811" cy="36143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190424-84EC-453B-BFF0-72AE56E6A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845" y="1690688"/>
            <a:ext cx="3029373" cy="40105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A8F41EC-7559-4798-AA81-61B012E1388E}"/>
              </a:ext>
            </a:extLst>
          </p:cNvPr>
          <p:cNvSpPr/>
          <p:nvPr/>
        </p:nvSpPr>
        <p:spPr>
          <a:xfrm>
            <a:off x="782314" y="2339440"/>
            <a:ext cx="1236492" cy="416544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AAC1C8-C696-4A52-9AD7-205C241256AA}"/>
              </a:ext>
            </a:extLst>
          </p:cNvPr>
          <p:cNvSpPr/>
          <p:nvPr/>
        </p:nvSpPr>
        <p:spPr>
          <a:xfrm>
            <a:off x="688415" y="5035138"/>
            <a:ext cx="962255" cy="416544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3A21EB-F2FD-4822-8B6A-820765C1667B}"/>
              </a:ext>
            </a:extLst>
          </p:cNvPr>
          <p:cNvSpPr/>
          <p:nvPr/>
        </p:nvSpPr>
        <p:spPr>
          <a:xfrm>
            <a:off x="6634383" y="1922896"/>
            <a:ext cx="3029373" cy="1325562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3749BD-CD13-40BA-A5A4-C9B3FE66AF53}"/>
              </a:ext>
            </a:extLst>
          </p:cNvPr>
          <p:cNvSpPr txBox="1"/>
          <p:nvPr/>
        </p:nvSpPr>
        <p:spPr>
          <a:xfrm>
            <a:off x="2018806" y="2339440"/>
            <a:ext cx="3169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files do not have a header</a:t>
            </a:r>
          </a:p>
        </p:txBody>
      </p:sp>
    </p:spTree>
    <p:extLst>
      <p:ext uri="{BB962C8B-B14F-4D97-AF65-F5344CB8AC3E}">
        <p14:creationId xmlns:p14="http://schemas.microsoft.com/office/powerpoint/2010/main" val="2691027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C1B55-9B08-4656-80EB-6F7B676EC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Generation Sequencing (NGS)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2CD068-C2AF-4C53-869F-342EEB9A52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60673"/>
            <a:ext cx="6032619" cy="35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FD3A987-BEEF-4A5C-9918-9E35CA7DD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241" y="2495373"/>
            <a:ext cx="5007126" cy="285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3958EB-4259-4D06-AAF1-34D93EB3C8CB}"/>
              </a:ext>
            </a:extLst>
          </p:cNvPr>
          <p:cNvSpPr txBox="1"/>
          <p:nvPr/>
        </p:nvSpPr>
        <p:spPr>
          <a:xfrm>
            <a:off x="1091369" y="5987176"/>
            <a:ext cx="100092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Gupta N., Verma V.K. (2019) Microorganisms for Sustainability, vol 17. Springer, Singapore. </a:t>
            </a:r>
            <a:r>
              <a:rPr lang="en-US" dirty="0">
                <a:hlinkClick r:id="rId4"/>
              </a:rPr>
              <a:t>https://doi.org/10.1007/978-981-13-8844-6_15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5464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A6A59-DAB1-4F0C-8E35-29FC7ED91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8: Differential expression analysis with DESeq2 in Galaxy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07BD01-FABB-4A41-80A5-377FB6BD1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04821"/>
            <a:ext cx="3029373" cy="40105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05C8C1-F2E6-4AB7-BB26-B25D5AB2E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820" y="2529554"/>
            <a:ext cx="7082306" cy="23131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AE359E-DAA0-4146-9B50-F67287077086}"/>
              </a:ext>
            </a:extLst>
          </p:cNvPr>
          <p:cNvSpPr/>
          <p:nvPr/>
        </p:nvSpPr>
        <p:spPr>
          <a:xfrm>
            <a:off x="1094874" y="2885704"/>
            <a:ext cx="2660781" cy="543295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0469C9-7A51-4FF3-A9AD-B9460B524E67}"/>
              </a:ext>
            </a:extLst>
          </p:cNvPr>
          <p:cNvSpPr/>
          <p:nvPr/>
        </p:nvSpPr>
        <p:spPr>
          <a:xfrm>
            <a:off x="4012329" y="2515220"/>
            <a:ext cx="7084797" cy="2327454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D30B3A-742C-495F-9FFF-203D88D2FE8D}"/>
              </a:ext>
            </a:extLst>
          </p:cNvPr>
          <p:cNvSpPr txBox="1"/>
          <p:nvPr/>
        </p:nvSpPr>
        <p:spPr>
          <a:xfrm>
            <a:off x="4012329" y="4842674"/>
            <a:ext cx="1998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Examine results file</a:t>
            </a:r>
          </a:p>
        </p:txBody>
      </p:sp>
    </p:spTree>
    <p:extLst>
      <p:ext uri="{BB962C8B-B14F-4D97-AF65-F5344CB8AC3E}">
        <p14:creationId xmlns:p14="http://schemas.microsoft.com/office/powerpoint/2010/main" val="40947840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A6A59-DAB1-4F0C-8E35-29FC7ED91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8: Differential expression analysis with DESeq2 in Galaxy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581060-D887-4D75-B391-16C12163B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59542"/>
            <a:ext cx="3029373" cy="40105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B197AA-367C-4D39-A9DB-D0BC83A02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532" y="1859542"/>
            <a:ext cx="5874694" cy="41886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3EC56E5-B9F0-459E-A953-39FD876180D5}"/>
              </a:ext>
            </a:extLst>
          </p:cNvPr>
          <p:cNvSpPr/>
          <p:nvPr/>
        </p:nvSpPr>
        <p:spPr>
          <a:xfrm>
            <a:off x="1022495" y="2196935"/>
            <a:ext cx="2845078" cy="498763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1EE434-C503-4BC1-92C6-C72354905534}"/>
              </a:ext>
            </a:extLst>
          </p:cNvPr>
          <p:cNvSpPr/>
          <p:nvPr/>
        </p:nvSpPr>
        <p:spPr>
          <a:xfrm>
            <a:off x="4337532" y="1859541"/>
            <a:ext cx="5874694" cy="4188603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E78DC9-FD1C-4758-8BBB-1EAC152E1A69}"/>
              </a:ext>
            </a:extLst>
          </p:cNvPr>
          <p:cNvSpPr txBox="1"/>
          <p:nvPr/>
        </p:nvSpPr>
        <p:spPr>
          <a:xfrm>
            <a:off x="4472744" y="6048144"/>
            <a:ext cx="1493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Examine plots</a:t>
            </a:r>
          </a:p>
        </p:txBody>
      </p:sp>
    </p:spTree>
    <p:extLst>
      <p:ext uri="{BB962C8B-B14F-4D97-AF65-F5344CB8AC3E}">
        <p14:creationId xmlns:p14="http://schemas.microsoft.com/office/powerpoint/2010/main" val="15921448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FE10E-E445-4EC6-A861-C792A0CAF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II: Downstream analysis in R (more advanced)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A3D19-40D1-42EB-88AE-6704C49D9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Raw read count processing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Normalization and differential expression analysis with DESeq2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Common data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14711067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ADD88-997A-40CD-A63A-7615A6552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coding environment &amp; R Studio</a:t>
            </a:r>
          </a:p>
        </p:txBody>
      </p:sp>
      <p:pic>
        <p:nvPicPr>
          <p:cNvPr id="1028" name="Picture 4" descr="RStudio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608" y="1801783"/>
            <a:ext cx="5339872" cy="443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EE65F5-A4DE-4D27-9A49-BDEBEB269ABD}"/>
              </a:ext>
            </a:extLst>
          </p:cNvPr>
          <p:cNvSpPr txBox="1"/>
          <p:nvPr/>
        </p:nvSpPr>
        <p:spPr>
          <a:xfrm>
            <a:off x="838200" y="1986560"/>
            <a:ext cx="446873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is R? </a:t>
            </a:r>
          </a:p>
          <a:p>
            <a:r>
              <a:rPr lang="en-US" i="1" dirty="0"/>
              <a:t>“R is a programming language for statistical computing and graphics”</a:t>
            </a:r>
          </a:p>
          <a:p>
            <a:endParaRPr lang="en-US" i="1" dirty="0"/>
          </a:p>
          <a:p>
            <a:r>
              <a:rPr lang="en-US" dirty="0"/>
              <a:t>Download </a:t>
            </a:r>
            <a:r>
              <a:rPr lang="en-US" b="1" dirty="0"/>
              <a:t>R</a:t>
            </a:r>
            <a:r>
              <a:rPr lang="en-US" dirty="0"/>
              <a:t> from </a:t>
            </a:r>
            <a:r>
              <a:rPr lang="en-US" dirty="0">
                <a:hlinkClick r:id="rId3"/>
              </a:rPr>
              <a:t>https://www.r-project.org/</a:t>
            </a:r>
            <a:endParaRPr lang="en-US" dirty="0"/>
          </a:p>
          <a:p>
            <a:endParaRPr lang="en-US" dirty="0"/>
          </a:p>
          <a:p>
            <a:r>
              <a:rPr lang="en-US" dirty="0"/>
              <a:t>Download </a:t>
            </a:r>
            <a:r>
              <a:rPr lang="en-US" b="1" dirty="0"/>
              <a:t>R studio </a:t>
            </a:r>
            <a:r>
              <a:rPr lang="en-US" dirty="0"/>
              <a:t>from </a:t>
            </a:r>
            <a:r>
              <a:rPr lang="en-US" dirty="0">
                <a:hlinkClick r:id="rId4"/>
              </a:rPr>
              <a:t>https://www.rstudio.com/products/rstudio/download/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New to R? </a:t>
            </a:r>
            <a:r>
              <a:rPr lang="en-US" dirty="0">
                <a:hlinkClick r:id="rId5"/>
              </a:rPr>
              <a:t>https://support.rstudio.com/hc/en-us/articles/201141096-Getting-Started-with-R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0809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working directory in R Studio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5F4096-08C6-4F59-B987-66EE437F5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01933"/>
            <a:ext cx="6830378" cy="291505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4701BD-E3EF-4647-9A93-0F14A7EF4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479" y="2514476"/>
            <a:ext cx="3553321" cy="24101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CA7297-31C7-40E1-9D1F-DE3163ADEE79}"/>
              </a:ext>
            </a:extLst>
          </p:cNvPr>
          <p:cNvSpPr txBox="1"/>
          <p:nvPr/>
        </p:nvSpPr>
        <p:spPr>
          <a:xfrm>
            <a:off x="838200" y="5425259"/>
            <a:ext cx="9915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working directory </a:t>
            </a:r>
            <a:r>
              <a:rPr lang="en-US" dirty="0"/>
              <a:t>lets R know where your files are saved, you simple specify the folder that will be used for the analysis. In this case it is the `</a:t>
            </a:r>
            <a:r>
              <a:rPr lang="en-US" b="1" dirty="0"/>
              <a:t>analysis directory</a:t>
            </a:r>
            <a:r>
              <a:rPr lang="en-US" dirty="0"/>
              <a:t>` folder provided in the tutorial.</a:t>
            </a:r>
          </a:p>
        </p:txBody>
      </p:sp>
    </p:spTree>
    <p:extLst>
      <p:ext uri="{BB962C8B-B14F-4D97-AF65-F5344CB8AC3E}">
        <p14:creationId xmlns:p14="http://schemas.microsoft.com/office/powerpoint/2010/main" val="39178235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R script files into R Studio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DCA4E3-355A-4592-9797-0CB5CD71D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7618" y="2322555"/>
            <a:ext cx="1810003" cy="290553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7B7062-7B04-40BD-8C89-B785CBA90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573" y="2322555"/>
            <a:ext cx="3229426" cy="28960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DC4D2D-3933-4ACB-A9D2-E4073C3312D8}"/>
              </a:ext>
            </a:extLst>
          </p:cNvPr>
          <p:cNvSpPr txBox="1"/>
          <p:nvPr/>
        </p:nvSpPr>
        <p:spPr>
          <a:xfrm>
            <a:off x="2047875" y="5398287"/>
            <a:ext cx="6558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Files can be examined and opened in the “Plots and files” pane within R Studio. Open the provided </a:t>
            </a:r>
            <a:r>
              <a:rPr lang="en-US" b="1" dirty="0"/>
              <a:t>R scripts </a:t>
            </a:r>
            <a:r>
              <a:rPr lang="en-US" dirty="0"/>
              <a:t>by simply clicking on the file.</a:t>
            </a:r>
          </a:p>
        </p:txBody>
      </p:sp>
    </p:spTree>
    <p:extLst>
      <p:ext uri="{BB962C8B-B14F-4D97-AF65-F5344CB8AC3E}">
        <p14:creationId xmlns:p14="http://schemas.microsoft.com/office/powerpoint/2010/main" val="24916409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required R packages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71686E-D191-426E-8352-3EE705BC4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8463" y="2115182"/>
            <a:ext cx="5467587" cy="371673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0669B3-DA14-439D-A062-77B8FDAFF65E}"/>
              </a:ext>
            </a:extLst>
          </p:cNvPr>
          <p:cNvSpPr txBox="1"/>
          <p:nvPr/>
        </p:nvSpPr>
        <p:spPr>
          <a:xfrm>
            <a:off x="762000" y="2781300"/>
            <a:ext cx="35528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</a:t>
            </a:r>
            <a:r>
              <a:rPr lang="en-US" b="1" dirty="0"/>
              <a:t>R package </a:t>
            </a:r>
            <a:r>
              <a:rPr lang="en-US" dirty="0"/>
              <a:t>is a reproducible unit of R code that usually contains a set of pre-defined functions used to complete a particular type of analysis.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6D4B34-105A-4838-81A5-2D4083F0412A}"/>
              </a:ext>
            </a:extLst>
          </p:cNvPr>
          <p:cNvSpPr txBox="1"/>
          <p:nvPr/>
        </p:nvSpPr>
        <p:spPr>
          <a:xfrm>
            <a:off x="5119687" y="5933241"/>
            <a:ext cx="4605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Scripts are opened in R studio. Individual lines of code can be run by pressing </a:t>
            </a:r>
            <a:r>
              <a:rPr lang="en-US" b="1" dirty="0"/>
              <a:t>`ctrl + enter`</a:t>
            </a:r>
          </a:p>
        </p:txBody>
      </p:sp>
    </p:spTree>
    <p:extLst>
      <p:ext uri="{BB962C8B-B14F-4D97-AF65-F5344CB8AC3E}">
        <p14:creationId xmlns:p14="http://schemas.microsoft.com/office/powerpoint/2010/main" val="14329519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877D0-F348-43B6-946F-C7338E60B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 1: Pre-processing raw read count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4A493D-15DD-4C58-8CB0-59AC478FF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512816"/>
            <a:ext cx="9610725" cy="42812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BFC6EC-5EE6-4FE8-BC09-46E65DD51492}"/>
              </a:ext>
            </a:extLst>
          </p:cNvPr>
          <p:cNvSpPr txBox="1"/>
          <p:nvPr/>
        </p:nvSpPr>
        <p:spPr>
          <a:xfrm>
            <a:off x="1219200" y="5924550"/>
            <a:ext cx="10067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each line of code by pressing `</a:t>
            </a:r>
            <a:r>
              <a:rPr lang="en-US" b="1" dirty="0"/>
              <a:t>ctrl + enter</a:t>
            </a:r>
            <a:r>
              <a:rPr lang="en-US" dirty="0"/>
              <a:t>`. Pay attention to what is happening in the console and environment. Files that are loaded in the `environment` of R studio can be examined by clicking on them.</a:t>
            </a:r>
          </a:p>
        </p:txBody>
      </p:sp>
    </p:spTree>
    <p:extLst>
      <p:ext uri="{BB962C8B-B14F-4D97-AF65-F5344CB8AC3E}">
        <p14:creationId xmlns:p14="http://schemas.microsoft.com/office/powerpoint/2010/main" val="13895904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30FFC-70F9-4251-AC71-6B7720053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 1: Pre-processing raw read count 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552D42-3FA4-4BC5-A7EA-61A9FF1EF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651" y="2125857"/>
            <a:ext cx="6573167" cy="31532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1D441B-0FC8-4645-9D68-175526F66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429" y="2125857"/>
            <a:ext cx="1524213" cy="34390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1AF823-9F6A-4FFD-B1EB-336B713D898C}"/>
              </a:ext>
            </a:extLst>
          </p:cNvPr>
          <p:cNvSpPr txBox="1"/>
          <p:nvPr/>
        </p:nvSpPr>
        <p:spPr>
          <a:xfrm>
            <a:off x="2000429" y="1690688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Input: (x6)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299F8E-9E88-4DDA-824C-EA1CC46CEF0C}"/>
              </a:ext>
            </a:extLst>
          </p:cNvPr>
          <p:cNvSpPr txBox="1"/>
          <p:nvPr/>
        </p:nvSpPr>
        <p:spPr>
          <a:xfrm>
            <a:off x="4159651" y="1690688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6E86FE-EFFE-4681-8107-9E574728FA75}"/>
              </a:ext>
            </a:extLst>
          </p:cNvPr>
          <p:cNvSpPr txBox="1"/>
          <p:nvPr/>
        </p:nvSpPr>
        <p:spPr>
          <a:xfrm>
            <a:off x="1447800" y="5962650"/>
            <a:ext cx="9782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script takes the 6 separate read-count files from feature counts and merges them together into a single matrix, which is then saved as a `.csv` file and can be examined in excel.</a:t>
            </a:r>
          </a:p>
        </p:txBody>
      </p:sp>
    </p:spTree>
    <p:extLst>
      <p:ext uri="{BB962C8B-B14F-4D97-AF65-F5344CB8AC3E}">
        <p14:creationId xmlns:p14="http://schemas.microsoft.com/office/powerpoint/2010/main" val="33635213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E9AFE-6A8D-4EFB-B7B6-32F9E8040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 2: Normalization with DESeq2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6E32A4-E760-4FD7-BEAD-779ADBA9A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653" y="1690688"/>
            <a:ext cx="7381067" cy="32843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BDB3DD-9874-43DE-90FA-9017BD7F4A1E}"/>
              </a:ext>
            </a:extLst>
          </p:cNvPr>
          <p:cNvSpPr txBox="1"/>
          <p:nvPr/>
        </p:nvSpPr>
        <p:spPr>
          <a:xfrm>
            <a:off x="838200" y="4975087"/>
            <a:ext cx="100679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each line of code by pressing `</a:t>
            </a:r>
            <a:r>
              <a:rPr lang="en-US" b="1" dirty="0"/>
              <a:t>ctrl + enter</a:t>
            </a:r>
            <a:r>
              <a:rPr lang="en-US" dirty="0"/>
              <a:t>`. Pay attention to what is happening in the console and environment. Files that are loaded in the `environment` of R studio can be examined by clicking on them.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DESeq2 R</a:t>
            </a:r>
            <a:r>
              <a:rPr lang="en-US" dirty="0"/>
              <a:t> package is popular for differential expression analysis of </a:t>
            </a:r>
            <a:r>
              <a:rPr lang="en-US" dirty="0" err="1"/>
              <a:t>RNAseq</a:t>
            </a:r>
            <a:r>
              <a:rPr lang="en-US" dirty="0"/>
              <a:t> data. A full description of how to use DESeq2 can be found at </a:t>
            </a:r>
            <a:r>
              <a:rPr lang="en-US" dirty="0">
                <a:hlinkClick r:id="rId3"/>
              </a:rPr>
              <a:t>http://bioconductor.org/packages/devel/bioc/vignettes/DESeq2/inst/doc/DESeq2.html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390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26D4A-D6C9-4090-AFE0-C153E2A0F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NGS of miRNAs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8E2E9-AF86-4C44-82E1-FBD549DF6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RNA extraction… </a:t>
            </a:r>
            <a:r>
              <a:rPr lang="en-US" b="1" dirty="0"/>
              <a:t>depends on tissue </a:t>
            </a:r>
            <a:r>
              <a:rPr lang="en-US" dirty="0"/>
              <a:t>being used</a:t>
            </a:r>
          </a:p>
          <a:p>
            <a:pPr lvl="1"/>
            <a:r>
              <a:rPr lang="en-US" dirty="0"/>
              <a:t>E.g., </a:t>
            </a:r>
            <a:r>
              <a:rPr lang="en-US" dirty="0" err="1"/>
              <a:t>TRIZol</a:t>
            </a:r>
            <a:r>
              <a:rPr lang="en-US" dirty="0"/>
              <a:t> reagent, various kits for different types of tissues or biological fluids</a:t>
            </a:r>
          </a:p>
          <a:p>
            <a:pPr lvl="1"/>
            <a:r>
              <a:rPr lang="en-US" dirty="0"/>
              <a:t>Assess quality with Agilent Bioanalyzer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Library preparation</a:t>
            </a:r>
          </a:p>
          <a:p>
            <a:pPr lvl="1"/>
            <a:r>
              <a:rPr lang="en-US" dirty="0"/>
              <a:t>E.g., Illumina small RNA library preparation</a:t>
            </a:r>
          </a:p>
          <a:p>
            <a:pPr lvl="1"/>
            <a:r>
              <a:rPr lang="en-US" dirty="0"/>
              <a:t>Check quality of library on Agilent Bioanalyzer or </a:t>
            </a:r>
            <a:r>
              <a:rPr lang="en-US" dirty="0" err="1"/>
              <a:t>TapeStation</a:t>
            </a:r>
            <a:r>
              <a:rPr lang="en-US" dirty="0"/>
              <a:t> etc.</a:t>
            </a:r>
          </a:p>
          <a:p>
            <a:pPr lvl="1"/>
            <a:r>
              <a:rPr lang="en-US" dirty="0"/>
              <a:t>Library Fractionation (size selection </a:t>
            </a:r>
            <a:r>
              <a:rPr lang="en-US" b="1" dirty="0"/>
              <a:t>122–166 bp</a:t>
            </a:r>
            <a:r>
              <a:rPr lang="en-US" dirty="0"/>
              <a:t>) with Pippin HT (</a:t>
            </a:r>
            <a:r>
              <a:rPr lang="en-US" dirty="0" err="1"/>
              <a:t>SageScience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Sequencing</a:t>
            </a:r>
          </a:p>
          <a:p>
            <a:pPr lvl="1"/>
            <a:r>
              <a:rPr lang="en-US" dirty="0"/>
              <a:t>E.g., Illumina </a:t>
            </a:r>
            <a:r>
              <a:rPr lang="en-US" dirty="0" err="1"/>
              <a:t>NextSeq</a:t>
            </a:r>
            <a:r>
              <a:rPr lang="en-US" dirty="0"/>
              <a:t> 500/550</a:t>
            </a:r>
          </a:p>
          <a:p>
            <a:pPr lvl="1"/>
            <a:r>
              <a:rPr lang="en-US" dirty="0"/>
              <a:t>usually performed by sequencing core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Primary output is raw `</a:t>
            </a:r>
            <a:r>
              <a:rPr lang="en-US" dirty="0" err="1"/>
              <a:t>fastq</a:t>
            </a:r>
            <a:r>
              <a:rPr lang="en-US" dirty="0"/>
              <a:t>` 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58794D-D126-4DDD-85B1-C46568257F49}"/>
              </a:ext>
            </a:extLst>
          </p:cNvPr>
          <p:cNvSpPr txBox="1"/>
          <p:nvPr/>
        </p:nvSpPr>
        <p:spPr>
          <a:xfrm>
            <a:off x="6513498" y="5256847"/>
            <a:ext cx="546895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Kolanowska</a:t>
            </a:r>
            <a:r>
              <a:rPr lang="en-US" dirty="0"/>
              <a:t> M., Kubiak A., </a:t>
            </a:r>
            <a:r>
              <a:rPr lang="en-US" dirty="0" err="1"/>
              <a:t>Jażdżewski</a:t>
            </a:r>
            <a:r>
              <a:rPr lang="en-US" dirty="0"/>
              <a:t> K., </a:t>
            </a:r>
            <a:r>
              <a:rPr lang="en-US" dirty="0" err="1"/>
              <a:t>Wójcicka</a:t>
            </a:r>
            <a:r>
              <a:rPr lang="en-US" dirty="0"/>
              <a:t> A. (2018) In: </a:t>
            </a:r>
            <a:r>
              <a:rPr lang="en-US" dirty="0" err="1"/>
              <a:t>Ørom</a:t>
            </a:r>
            <a:r>
              <a:rPr lang="en-US" dirty="0"/>
              <a:t> U. (eds) miRNA Biogenesis. Methods in Molecular Biology, vol 1823. Springer, New York, NY. </a:t>
            </a:r>
            <a:r>
              <a:rPr lang="en-US" dirty="0">
                <a:hlinkClick r:id="rId2"/>
              </a:rPr>
              <a:t>https://doi-org.uml.idm.oclc.org/10.1007/978-1-4939-8624-8_8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2650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E9AFE-6A8D-4EFB-B7B6-32F9E8040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 2: Normalization with DESeq2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BF74F3-3380-4980-9E1D-E538093C6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637" y="1690688"/>
            <a:ext cx="8214725" cy="39450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F6FFBF-6EBF-42D3-AFB0-EB483F0FB278}"/>
              </a:ext>
            </a:extLst>
          </p:cNvPr>
          <p:cNvSpPr txBox="1"/>
          <p:nvPr/>
        </p:nvSpPr>
        <p:spPr>
          <a:xfrm>
            <a:off x="1276350" y="5553075"/>
            <a:ext cx="9658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plot illustrates the “negative binomial model of gene-fitted dispersion estimates” used by DESeq2 to normalize the data. This is a global normalization method that is used by other </a:t>
            </a:r>
            <a:r>
              <a:rPr lang="en-US" dirty="0" err="1"/>
              <a:t>RNAseq</a:t>
            </a:r>
            <a:r>
              <a:rPr lang="en-US" dirty="0"/>
              <a:t> analysis R packages such as </a:t>
            </a:r>
            <a:r>
              <a:rPr lang="en-US" dirty="0" err="1"/>
              <a:t>edgeR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52861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E9AFE-6A8D-4EFB-B7B6-32F9E8040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data visualizations: PCA (Script 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B7315A-F150-4E18-A43F-3E30C11B0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641" y="2142247"/>
            <a:ext cx="7532894" cy="34489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AC03C4-2F56-4E11-9060-975787B478C5}"/>
              </a:ext>
            </a:extLst>
          </p:cNvPr>
          <p:cNvSpPr txBox="1"/>
          <p:nvPr/>
        </p:nvSpPr>
        <p:spPr>
          <a:xfrm>
            <a:off x="1219200" y="5924550"/>
            <a:ext cx="10067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each line of code by pressing `</a:t>
            </a:r>
            <a:r>
              <a:rPr lang="en-US" b="1" dirty="0"/>
              <a:t>ctrl + enter</a:t>
            </a:r>
            <a:r>
              <a:rPr lang="en-US" dirty="0"/>
              <a:t>`. Pay attention to what is happening in the console and environment. Files that are loaded in the `environment` of R studio can be examined by clicking on them.</a:t>
            </a:r>
          </a:p>
        </p:txBody>
      </p:sp>
    </p:spTree>
    <p:extLst>
      <p:ext uri="{BB962C8B-B14F-4D97-AF65-F5344CB8AC3E}">
        <p14:creationId xmlns:p14="http://schemas.microsoft.com/office/powerpoint/2010/main" val="40307428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FA3F0-A37A-447E-91B6-CD7D35390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data visualizations: PCA (Script 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8DE9A9-A59D-4AC7-A4A4-F46478DFC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699" y="1690688"/>
            <a:ext cx="6264709" cy="42713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11A0C1-4D52-46B2-8D4A-ABB6EA4BEE2C}"/>
              </a:ext>
            </a:extLst>
          </p:cNvPr>
          <p:cNvSpPr txBox="1"/>
          <p:nvPr/>
        </p:nvSpPr>
        <p:spPr>
          <a:xfrm>
            <a:off x="1357312" y="5980562"/>
            <a:ext cx="9477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Principle component analysis, or PCA, is a dimensionality reduction technique used to visualize variation in the data in 2-dimensions. It is often used to examine sources of variation in gene expression data.</a:t>
            </a:r>
          </a:p>
        </p:txBody>
      </p:sp>
    </p:spTree>
    <p:extLst>
      <p:ext uri="{BB962C8B-B14F-4D97-AF65-F5344CB8AC3E}">
        <p14:creationId xmlns:p14="http://schemas.microsoft.com/office/powerpoint/2010/main" val="25832931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5A3AF-0962-43EA-8140-EFE03A033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 3: Differential expression analysis with DESeq2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6200A1-3731-45B1-936E-695B6FD57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53" y="1896808"/>
            <a:ext cx="8164064" cy="3867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FE7078-F53C-48B3-A02D-202FA6F45B92}"/>
              </a:ext>
            </a:extLst>
          </p:cNvPr>
          <p:cNvSpPr txBox="1"/>
          <p:nvPr/>
        </p:nvSpPr>
        <p:spPr>
          <a:xfrm>
            <a:off x="1219200" y="5924550"/>
            <a:ext cx="10067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each line of code by pressing `</a:t>
            </a:r>
            <a:r>
              <a:rPr lang="en-US" b="1" dirty="0"/>
              <a:t>ctrl + enter</a:t>
            </a:r>
            <a:r>
              <a:rPr lang="en-US" dirty="0"/>
              <a:t>`. Pay attention to what is happening in the console and environment. Files that are loaded in the `environment` of R studio can be examined by clicking on them.</a:t>
            </a:r>
          </a:p>
        </p:txBody>
      </p:sp>
    </p:spTree>
    <p:extLst>
      <p:ext uri="{BB962C8B-B14F-4D97-AF65-F5344CB8AC3E}">
        <p14:creationId xmlns:p14="http://schemas.microsoft.com/office/powerpoint/2010/main" val="23892036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5A3AF-0962-43EA-8140-EFE03A033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 3: Differential expression analysis with DESeq2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EF036B-0D95-4E77-903D-06D37CAFE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192" y="2060020"/>
            <a:ext cx="5544324" cy="39534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02CD44-1C06-401D-8E4D-6FAFACF0A42B}"/>
              </a:ext>
            </a:extLst>
          </p:cNvPr>
          <p:cNvSpPr txBox="1"/>
          <p:nvPr/>
        </p:nvSpPr>
        <p:spPr>
          <a:xfrm>
            <a:off x="3409772" y="1690688"/>
            <a:ext cx="1287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Results file:</a:t>
            </a:r>
          </a:p>
        </p:txBody>
      </p:sp>
    </p:spTree>
    <p:extLst>
      <p:ext uri="{BB962C8B-B14F-4D97-AF65-F5344CB8AC3E}">
        <p14:creationId xmlns:p14="http://schemas.microsoft.com/office/powerpoint/2010/main" val="26729370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B9C8-FE6D-48A5-8440-304BF412C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data visualizations: Volcano plot (Script 4)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FED6B3-D5D6-406C-A139-EC40F5B4A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731" y="2245219"/>
            <a:ext cx="7430537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9832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B9C8-FE6D-48A5-8440-304BF412C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data visualizations: Volcano plot (Script 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EB345E-D804-42AA-A1F5-2743C46D2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412" y="1690688"/>
            <a:ext cx="5540173" cy="43767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663B6F-3059-414E-B44C-C61DCCCD8982}"/>
              </a:ext>
            </a:extLst>
          </p:cNvPr>
          <p:cNvSpPr txBox="1"/>
          <p:nvPr/>
        </p:nvSpPr>
        <p:spPr>
          <a:xfrm>
            <a:off x="1787223" y="6083300"/>
            <a:ext cx="8210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volcano plot show statistical significance (p-value) versus magnitude (fold change) and can quickly show changes in large datasets</a:t>
            </a:r>
          </a:p>
        </p:txBody>
      </p:sp>
    </p:spTree>
    <p:extLst>
      <p:ext uri="{BB962C8B-B14F-4D97-AF65-F5344CB8AC3E}">
        <p14:creationId xmlns:p14="http://schemas.microsoft.com/office/powerpoint/2010/main" val="13646137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FB8FE-7F8A-40DF-959B-3D6FECAC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data visualizations: Heatmap (Script 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BF67EB-E2CC-472C-B6B0-0FF58C569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98" y="2111990"/>
            <a:ext cx="10421804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590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FB8FE-7F8A-40DF-959B-3D6FECAC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data visualizations: Heatmap (Script 4)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E8D648-10AA-4D31-A228-489927A2E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833" y="1690688"/>
            <a:ext cx="5190724" cy="41862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E97B0B-26CF-49C6-9D72-482F38AF3C9C}"/>
              </a:ext>
            </a:extLst>
          </p:cNvPr>
          <p:cNvSpPr txBox="1"/>
          <p:nvPr/>
        </p:nvSpPr>
        <p:spPr>
          <a:xfrm>
            <a:off x="1362075" y="5934670"/>
            <a:ext cx="9372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Heatmaps are commonly used to examine gene expression across samples. Hierarchical clustering of genes and samples can make it easier to identify patterns in the gene expression data.</a:t>
            </a:r>
          </a:p>
        </p:txBody>
      </p:sp>
    </p:spTree>
    <p:extLst>
      <p:ext uri="{BB962C8B-B14F-4D97-AF65-F5344CB8AC3E}">
        <p14:creationId xmlns:p14="http://schemas.microsoft.com/office/powerpoint/2010/main" val="32107051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4A7D0-1368-4CC8-BF8D-6A578606B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FF9F5-A5E9-426F-8DA9-01EAC65A7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genes are targeted by these miRNAs?</a:t>
            </a:r>
          </a:p>
          <a:p>
            <a:r>
              <a:rPr lang="en-US" dirty="0"/>
              <a:t>miRNA target prediction online tools:</a:t>
            </a:r>
          </a:p>
          <a:p>
            <a:pPr lvl="1"/>
            <a:r>
              <a:rPr lang="en-US" dirty="0">
                <a:hlinkClick r:id="rId2"/>
              </a:rPr>
              <a:t>http://carolina.imis.athena-innovation.gr/diana_tools/web/index.php?r=tarbasev8%2Findex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http://snf-515788.vm.okeanos.grnet.gr/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http://mirdb.org/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http://www.targetscan.org/vert_80/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74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11683-7BB3-4FEC-860E-F7D998E06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NGS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7B246-E6AA-4A80-9381-D5FBDE35D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7050"/>
            <a:ext cx="10515600" cy="4351338"/>
          </a:xfrm>
        </p:spPr>
        <p:txBody>
          <a:bodyPr/>
          <a:lstStyle/>
          <a:p>
            <a:r>
              <a:rPr lang="en-US" dirty="0"/>
              <a:t>“I have some data, </a:t>
            </a:r>
            <a:r>
              <a:rPr lang="en-US" b="1" dirty="0"/>
              <a:t>now what?</a:t>
            </a:r>
            <a:r>
              <a:rPr lang="en-US" dirty="0"/>
              <a:t>”</a:t>
            </a:r>
          </a:p>
          <a:p>
            <a:r>
              <a:rPr lang="en-US" dirty="0"/>
              <a:t>Different tools available… commercially available vs publicly available</a:t>
            </a:r>
          </a:p>
          <a:p>
            <a:r>
              <a:rPr lang="en-US" dirty="0"/>
              <a:t>The following tutorial will only use publicly available tools:</a:t>
            </a:r>
          </a:p>
          <a:p>
            <a:r>
              <a:rPr lang="en-US" dirty="0"/>
              <a:t>Pre-processing with </a:t>
            </a:r>
            <a:r>
              <a:rPr lang="en-US" b="1" dirty="0"/>
              <a:t>Galaxy</a:t>
            </a:r>
            <a:r>
              <a:rPr lang="en-US" dirty="0"/>
              <a:t> – mapping reads to miRNAs</a:t>
            </a:r>
          </a:p>
          <a:p>
            <a:r>
              <a:rPr lang="en-US" dirty="0"/>
              <a:t>Downstream analysis with </a:t>
            </a:r>
            <a:r>
              <a:rPr lang="en-US" b="1" dirty="0"/>
              <a:t>R</a:t>
            </a:r>
            <a:r>
              <a:rPr lang="en-US" dirty="0"/>
              <a:t> – statistics and data visualization (e.g., differential expression analysis)</a:t>
            </a:r>
          </a:p>
        </p:txBody>
      </p:sp>
    </p:spTree>
    <p:extLst>
      <p:ext uri="{BB962C8B-B14F-4D97-AF65-F5344CB8AC3E}">
        <p14:creationId xmlns:p14="http://schemas.microsoft.com/office/powerpoint/2010/main" val="5545300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5EC05-65E0-4BE0-9D27-63F9D837D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082AF-2CAC-4ED3-AA6D-E868637B0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Part I:</a:t>
            </a:r>
            <a:r>
              <a:rPr lang="en-US" dirty="0"/>
              <a:t> Preprocessing in Galaxy</a:t>
            </a:r>
          </a:p>
          <a:p>
            <a:pPr lvl="1"/>
            <a:r>
              <a:rPr lang="en-US" dirty="0"/>
              <a:t>Assessing sequencing read quality with </a:t>
            </a:r>
            <a:r>
              <a:rPr lang="en-US" dirty="0" err="1"/>
              <a:t>FastQC</a:t>
            </a:r>
            <a:endParaRPr lang="en-US" dirty="0"/>
          </a:p>
          <a:p>
            <a:pPr lvl="1"/>
            <a:r>
              <a:rPr lang="en-US" dirty="0"/>
              <a:t>Removing sequencing adapters with </a:t>
            </a:r>
            <a:r>
              <a:rPr lang="en-US" dirty="0" err="1"/>
              <a:t>Cutadapt</a:t>
            </a:r>
            <a:endParaRPr lang="en-US" dirty="0"/>
          </a:p>
          <a:p>
            <a:pPr lvl="1"/>
            <a:r>
              <a:rPr lang="en-US" dirty="0"/>
              <a:t>Cleaning sequencing reads with </a:t>
            </a:r>
            <a:r>
              <a:rPr lang="en-US" dirty="0" err="1"/>
              <a:t>Trimmomatic</a:t>
            </a:r>
            <a:endParaRPr lang="en-US" dirty="0"/>
          </a:p>
          <a:p>
            <a:pPr lvl="1"/>
            <a:r>
              <a:rPr lang="en-US" dirty="0"/>
              <a:t>Aligning to reference genome with Bowtie2</a:t>
            </a:r>
          </a:p>
          <a:p>
            <a:pPr lvl="1"/>
            <a:r>
              <a:rPr lang="en-US" dirty="0"/>
              <a:t>Mapping reads to miRNAs and counting with </a:t>
            </a:r>
            <a:r>
              <a:rPr lang="en-US" dirty="0" err="1"/>
              <a:t>FeatureCounts</a:t>
            </a:r>
            <a:endParaRPr lang="en-US" dirty="0"/>
          </a:p>
          <a:p>
            <a:r>
              <a:rPr lang="en-US" b="1" dirty="0"/>
              <a:t>Part II: </a:t>
            </a:r>
            <a:r>
              <a:rPr lang="en-US" dirty="0"/>
              <a:t>Downstream Analysis with R</a:t>
            </a:r>
          </a:p>
          <a:p>
            <a:pPr lvl="1"/>
            <a:r>
              <a:rPr lang="en-US" dirty="0"/>
              <a:t>Raw reads count processing</a:t>
            </a:r>
          </a:p>
          <a:p>
            <a:pPr lvl="1"/>
            <a:r>
              <a:rPr lang="en-US" dirty="0"/>
              <a:t>Normalization and differential expression analysis with DESeq2</a:t>
            </a:r>
          </a:p>
          <a:p>
            <a:pPr lvl="1"/>
            <a:r>
              <a:rPr lang="en-US" dirty="0"/>
              <a:t>Examples of common data visualizations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290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D17DC-DBAA-48CD-8A54-7B0CDC23C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Tutorial: basic NGS analysis of miRNAs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62208-6E35-4602-BC43-C89CFCB83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Part I:</a:t>
            </a:r>
            <a:r>
              <a:rPr lang="en-US" dirty="0"/>
              <a:t> Preprocessing in Galaxy</a:t>
            </a:r>
          </a:p>
          <a:p>
            <a:pPr lvl="1"/>
            <a:r>
              <a:rPr lang="en-US" dirty="0"/>
              <a:t>Assessing sequencing read quality with </a:t>
            </a:r>
            <a:r>
              <a:rPr lang="en-US" dirty="0" err="1"/>
              <a:t>FastQC</a:t>
            </a:r>
            <a:endParaRPr lang="en-US" dirty="0"/>
          </a:p>
          <a:p>
            <a:pPr lvl="1"/>
            <a:r>
              <a:rPr lang="en-US" dirty="0"/>
              <a:t>Removing sequencing adapters with </a:t>
            </a:r>
            <a:r>
              <a:rPr lang="en-US" dirty="0" err="1"/>
              <a:t>Cutadapt</a:t>
            </a:r>
            <a:endParaRPr lang="en-US" dirty="0"/>
          </a:p>
          <a:p>
            <a:pPr lvl="1"/>
            <a:r>
              <a:rPr lang="en-US" dirty="0"/>
              <a:t>Cleaning sequencing reads with </a:t>
            </a:r>
            <a:r>
              <a:rPr lang="en-US" dirty="0" err="1"/>
              <a:t>Trimmomatic</a:t>
            </a:r>
            <a:endParaRPr lang="en-US" dirty="0"/>
          </a:p>
          <a:p>
            <a:pPr lvl="1"/>
            <a:r>
              <a:rPr lang="en-US" dirty="0"/>
              <a:t>Aligning to reference genome with Bowtie2</a:t>
            </a:r>
          </a:p>
          <a:p>
            <a:pPr lvl="1"/>
            <a:r>
              <a:rPr lang="en-US" dirty="0"/>
              <a:t>Mapping reads to miRNAs and counting with </a:t>
            </a:r>
            <a:r>
              <a:rPr lang="en-US" dirty="0" err="1"/>
              <a:t>FeatureCounts</a:t>
            </a:r>
            <a:endParaRPr lang="en-US" dirty="0"/>
          </a:p>
          <a:p>
            <a:r>
              <a:rPr lang="en-US" b="1" dirty="0"/>
              <a:t>Part II: </a:t>
            </a:r>
            <a:r>
              <a:rPr lang="en-US" dirty="0"/>
              <a:t>Downstream Analysis with R</a:t>
            </a:r>
          </a:p>
          <a:p>
            <a:pPr lvl="1"/>
            <a:r>
              <a:rPr lang="en-US" dirty="0"/>
              <a:t>Raw reads count processing</a:t>
            </a:r>
          </a:p>
          <a:p>
            <a:pPr lvl="1"/>
            <a:r>
              <a:rPr lang="en-US" dirty="0"/>
              <a:t>Normalization and differential expression analysis with DESeq2</a:t>
            </a:r>
          </a:p>
          <a:p>
            <a:pPr lvl="1"/>
            <a:r>
              <a:rPr lang="en-US" dirty="0"/>
              <a:t>Examples of common data visualizations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561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76D7E-599F-44FE-9140-B777C2A3D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started: download tutorial data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BFFE1-4CF0-4E95-B880-0D2E6D1C5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88991"/>
            <a:ext cx="10515600" cy="1887972"/>
          </a:xfrm>
        </p:spPr>
        <p:txBody>
          <a:bodyPr/>
          <a:lstStyle/>
          <a:p>
            <a:r>
              <a:rPr lang="en-US" dirty="0"/>
              <a:t>Find the tutorial at: </a:t>
            </a:r>
            <a:r>
              <a:rPr lang="en-US" dirty="0">
                <a:hlinkClick r:id="rId2"/>
              </a:rPr>
              <a:t>https://github.com/jslota/miRNA-NGS-tutorial</a:t>
            </a:r>
            <a:endParaRPr lang="en-US" dirty="0"/>
          </a:p>
          <a:p>
            <a:r>
              <a:rPr lang="en-US" dirty="0"/>
              <a:t>Can manually download Zip file with all tutorial materials</a:t>
            </a:r>
          </a:p>
          <a:p>
            <a:r>
              <a:rPr lang="en-US" dirty="0"/>
              <a:t>Unzip to your preferred location to get folder with all materials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1BF16D-AFA3-4CBF-B87C-DD1E5C43D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81" y="1825625"/>
            <a:ext cx="7080838" cy="23284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658FAE-437B-41F9-B154-2AA36E398F74}"/>
              </a:ext>
            </a:extLst>
          </p:cNvPr>
          <p:cNvSpPr/>
          <p:nvPr/>
        </p:nvSpPr>
        <p:spPr>
          <a:xfrm>
            <a:off x="5323454" y="3095714"/>
            <a:ext cx="953521" cy="333286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914D5-72E4-4DE3-A587-DB2953D13224}"/>
              </a:ext>
            </a:extLst>
          </p:cNvPr>
          <p:cNvSpPr/>
          <p:nvPr/>
        </p:nvSpPr>
        <p:spPr>
          <a:xfrm>
            <a:off x="6723629" y="1844764"/>
            <a:ext cx="591571" cy="333286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218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8D030-0845-4B3E-811F-75CE659F7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I: Pre-processing sequencing reads in Galaxy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9581A-D037-4E3F-A6D3-29D19FD3B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Part I:</a:t>
            </a:r>
            <a:r>
              <a:rPr lang="en-US" dirty="0"/>
              <a:t> Preprocessing in Galaxy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Downloading data from NCBI SRA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Assessing sequencing read quality with </a:t>
            </a:r>
            <a:r>
              <a:rPr lang="en-US" dirty="0" err="1"/>
              <a:t>FastQC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Removing sequencing adapters with </a:t>
            </a:r>
            <a:r>
              <a:rPr lang="en-US" dirty="0" err="1"/>
              <a:t>Cutadapt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Cleaning sequencing reads with </a:t>
            </a:r>
            <a:r>
              <a:rPr lang="en-US" dirty="0" err="1"/>
              <a:t>Trimmomatic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Aligning to reference genome with Bowtie2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Mapping reads to miRNAs and counting with </a:t>
            </a:r>
            <a:r>
              <a:rPr lang="en-US" dirty="0" err="1"/>
              <a:t>FeatureCounts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Download read count files (and re-upload as individual files)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Differential expression analysis with DESeq2 within Galaxy</a:t>
            </a:r>
          </a:p>
        </p:txBody>
      </p:sp>
    </p:spTree>
    <p:extLst>
      <p:ext uri="{BB962C8B-B14F-4D97-AF65-F5344CB8AC3E}">
        <p14:creationId xmlns:p14="http://schemas.microsoft.com/office/powerpoint/2010/main" val="1696152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1003</TotalTime>
  <Words>2328</Words>
  <Application>Microsoft Office PowerPoint</Application>
  <PresentationFormat>Widescreen</PresentationFormat>
  <Paragraphs>230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-apple-system</vt:lpstr>
      <vt:lpstr>Arial</vt:lpstr>
      <vt:lpstr>Calibri</vt:lpstr>
      <vt:lpstr>Calibri Light</vt:lpstr>
      <vt:lpstr>Office Theme</vt:lpstr>
      <vt:lpstr>Next generation sequencing analysis of microRNAs</vt:lpstr>
      <vt:lpstr>Micro-RNAs (miRNAs)</vt:lpstr>
      <vt:lpstr>Next generation sequencing (NGS)</vt:lpstr>
      <vt:lpstr>Next Generation Sequencing (NGS)</vt:lpstr>
      <vt:lpstr>NGS of miRNAs</vt:lpstr>
      <vt:lpstr>NGS data analysis</vt:lpstr>
      <vt:lpstr>Tutorial: basic NGS analysis of miRNAs</vt:lpstr>
      <vt:lpstr>Getting started: download tutorial data directory</vt:lpstr>
      <vt:lpstr>Part I: Pre-processing sequencing reads in Galaxy</vt:lpstr>
      <vt:lpstr>Galaxy platform</vt:lpstr>
      <vt:lpstr>Step 1: Collect some data</vt:lpstr>
      <vt:lpstr>Step 1: Collect some data</vt:lpstr>
      <vt:lpstr>Step 1: Collect some data</vt:lpstr>
      <vt:lpstr>Step 1: Collect some data</vt:lpstr>
      <vt:lpstr>Step 1: Collect some data</vt:lpstr>
      <vt:lpstr>Step 2: Assess data quality with FastQC</vt:lpstr>
      <vt:lpstr>Step 2: Assess data quality</vt:lpstr>
      <vt:lpstr>Step 2: Assess data quality</vt:lpstr>
      <vt:lpstr>Step 3: Remove sequencing adapters with Cutadapt</vt:lpstr>
      <vt:lpstr>Step 3: Remove sequencing adapters with Cutadapt</vt:lpstr>
      <vt:lpstr>Step 4: Clean reads with Trimmomatic</vt:lpstr>
      <vt:lpstr>Step 4: Clean reads with Trimmomatic</vt:lpstr>
      <vt:lpstr>Step 4: Clean reads with Trimmomatic</vt:lpstr>
      <vt:lpstr>Step 4: Clean reads with Trimmomatic</vt:lpstr>
      <vt:lpstr>Step 4: Clean reads with Trimmomatic</vt:lpstr>
      <vt:lpstr>Step 5: Align to reference genome with Bowtie2</vt:lpstr>
      <vt:lpstr>Step 5: Align to reference genome with Bowtie2</vt:lpstr>
      <vt:lpstr>Step 5: Align to reference genome with Bowtie2</vt:lpstr>
      <vt:lpstr>Step 6: Map and count miRNA reads with FeatureCounts</vt:lpstr>
      <vt:lpstr>Step 6: Map and count miRNA reads with FeatureCounts</vt:lpstr>
      <vt:lpstr>Step 6: Map and count miRNA reads with FeatureCounts</vt:lpstr>
      <vt:lpstr>Step 6: Map and count miRNA reads with FeatureCounts</vt:lpstr>
      <vt:lpstr>Step 6: Map and count miRNA reads with FeatureCounts</vt:lpstr>
      <vt:lpstr>Step 6: Map and count miRNA reads with FeatureCounts</vt:lpstr>
      <vt:lpstr>Step 6: Map and count miRNA reads with FeatureCounts</vt:lpstr>
      <vt:lpstr>Step 7: Download read count files for further analysis</vt:lpstr>
      <vt:lpstr>Step 8: Differential expression analysis with DESeq2 in Galaxy</vt:lpstr>
      <vt:lpstr>Step 8: Differential expression analysis with DESeq2 in Galaxy</vt:lpstr>
      <vt:lpstr>Step 8: Differential expression analysis with DESeq2 in Galaxy</vt:lpstr>
      <vt:lpstr>Step 8: Differential expression analysis with DESeq2 in Galaxy</vt:lpstr>
      <vt:lpstr>Step 8: Differential expression analysis with DESeq2 in Galaxy</vt:lpstr>
      <vt:lpstr>Part II: Downstream analysis in R (more advanced)</vt:lpstr>
      <vt:lpstr>R coding environment &amp; R Studio</vt:lpstr>
      <vt:lpstr>Set working directory in R Studio</vt:lpstr>
      <vt:lpstr>Open R script files into R Studio</vt:lpstr>
      <vt:lpstr>Download required R packages</vt:lpstr>
      <vt:lpstr>Script 1: Pre-processing raw read count files</vt:lpstr>
      <vt:lpstr>Script 1: Pre-processing raw read count files</vt:lpstr>
      <vt:lpstr>Script 2: Normalization with DESeq2</vt:lpstr>
      <vt:lpstr>Script 2: Normalization with DESeq2</vt:lpstr>
      <vt:lpstr>Common data visualizations: PCA (Script 2)</vt:lpstr>
      <vt:lpstr>Common data visualizations: PCA (Script 2)</vt:lpstr>
      <vt:lpstr>Script 3: Differential expression analysis with DESeq2</vt:lpstr>
      <vt:lpstr>Script 3: Differential expression analysis with DESeq2</vt:lpstr>
      <vt:lpstr>Common data visualizations: Volcano plot (Script 4)</vt:lpstr>
      <vt:lpstr>Common data visualizations: Volcano plot (Script 4)</vt:lpstr>
      <vt:lpstr>Common data visualizations: Heatmap (Script 4)</vt:lpstr>
      <vt:lpstr>Common data visualizations: Heatmap (Script 4)</vt:lpstr>
      <vt:lpstr>Further analysis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 generation sequencing analysis of microRNAs</dc:title>
  <dc:creator>Jessy Slota</dc:creator>
  <cp:lastModifiedBy>Jessy Slota</cp:lastModifiedBy>
  <cp:revision>3</cp:revision>
  <dcterms:created xsi:type="dcterms:W3CDTF">2022-02-09T18:47:24Z</dcterms:created>
  <dcterms:modified xsi:type="dcterms:W3CDTF">2022-02-18T16:23:32Z</dcterms:modified>
</cp:coreProperties>
</file>